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3"/>
  </p:notesMasterIdLst>
  <p:sldIdLst>
    <p:sldId id="256" r:id="rId2"/>
    <p:sldId id="257" r:id="rId3"/>
    <p:sldId id="259" r:id="rId4"/>
    <p:sldId id="298" r:id="rId5"/>
    <p:sldId id="275" r:id="rId6"/>
    <p:sldId id="300" r:id="rId7"/>
    <p:sldId id="299" r:id="rId8"/>
    <p:sldId id="311" r:id="rId9"/>
    <p:sldId id="332" r:id="rId10"/>
    <p:sldId id="333" r:id="rId11"/>
    <p:sldId id="271" r:id="rId12"/>
    <p:sldId id="302" r:id="rId13"/>
    <p:sldId id="334" r:id="rId14"/>
    <p:sldId id="335" r:id="rId15"/>
    <p:sldId id="336" r:id="rId16"/>
    <p:sldId id="337" r:id="rId17"/>
    <p:sldId id="338" r:id="rId18"/>
    <p:sldId id="339" r:id="rId19"/>
    <p:sldId id="258" r:id="rId20"/>
    <p:sldId id="313" r:id="rId21"/>
    <p:sldId id="330" r:id="rId22"/>
    <p:sldId id="331" r:id="rId23"/>
    <p:sldId id="314" r:id="rId24"/>
    <p:sldId id="321" r:id="rId25"/>
    <p:sldId id="315" r:id="rId26"/>
    <p:sldId id="316" r:id="rId27"/>
    <p:sldId id="317" r:id="rId28"/>
    <p:sldId id="318" r:id="rId29"/>
    <p:sldId id="319" r:id="rId30"/>
    <p:sldId id="272" r:id="rId31"/>
    <p:sldId id="261" r:id="rId32"/>
  </p:sldIdLst>
  <p:sldSz cx="9144000" cy="5143500" type="screen16x9"/>
  <p:notesSz cx="6858000" cy="9144000"/>
  <p:embeddedFontLst>
    <p:embeddedFont>
      <p:font typeface="Roboto Light" panose="020B0604020202020204" charset="0"/>
      <p:regular r:id="rId34"/>
      <p:bold r:id="rId35"/>
      <p:italic r:id="rId36"/>
      <p:boldItalic r:id="rId37"/>
    </p:embeddedFont>
    <p:embeddedFont>
      <p:font typeface="Bree Serif" panose="020B0604020202020204" charset="0"/>
      <p:regular r:id="rId38"/>
    </p:embeddedFont>
    <p:embeddedFont>
      <p:font typeface="Roboto Mono Regular" panose="020B0604020202020204" charset="0"/>
      <p:regular r:id="rId39"/>
      <p:bold r:id="rId40"/>
      <p:italic r:id="rId41"/>
      <p:boldItalic r:id="rId42"/>
    </p:embeddedFont>
    <p:embeddedFont>
      <p:font typeface="Roboto Black" panose="020B0604020202020204" charset="0"/>
      <p:bold r:id="rId43"/>
      <p:boldItalic r:id="rId44"/>
    </p:embeddedFont>
    <p:embeddedFont>
      <p:font typeface="Didact Gothic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05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3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bb3dc62fd_0_1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bb3dc62fd_0_1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c99e1ede3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c99e1ede3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496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d5c1b5ee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d5c1b5ee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40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763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284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63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9" r:id="rId7"/>
    <p:sldLayoutId id="2147483661" r:id="rId8"/>
    <p:sldLayoutId id="214748366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4789138" y="1588375"/>
            <a:ext cx="4156665" cy="1360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accent1"/>
                </a:solidFill>
              </a:rPr>
              <a:t>ĐỒ ÁN </a:t>
            </a:r>
            <a:br>
              <a:rPr lang="en-US" sz="4000" dirty="0" smtClean="0">
                <a:solidFill>
                  <a:schemeClr val="accent1"/>
                </a:solidFill>
              </a:rPr>
            </a:br>
            <a:r>
              <a:rPr lang="en-US" sz="4000" dirty="0" smtClean="0">
                <a:solidFill>
                  <a:schemeClr val="accent1"/>
                </a:solidFill>
              </a:rPr>
              <a:t>CHUYÊN NGÀNH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0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105;p20"/>
          <p:cNvSpPr txBox="1">
            <a:spLocks/>
          </p:cNvSpPr>
          <p:nvPr/>
        </p:nvSpPr>
        <p:spPr>
          <a:xfrm>
            <a:off x="5332963" y="4004460"/>
            <a:ext cx="3285630" cy="83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Khiết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SƠ ĐỒ </a:t>
            </a:r>
            <a:r>
              <a:rPr lang="en-US" dirty="0" smtClean="0"/>
              <a:t>LỚP</a:t>
            </a:r>
            <a:endParaRPr lang="en-US" dirty="0"/>
          </a:p>
        </p:txBody>
      </p:sp>
      <p:sp>
        <p:nvSpPr>
          <p:cNvPr id="663" name="Google Shape;663;p32"/>
          <p:cNvSpPr/>
          <p:nvPr/>
        </p:nvSpPr>
        <p:spPr>
          <a:xfrm>
            <a:off x="1680117" y="1420307"/>
            <a:ext cx="6319024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77" y="1546302"/>
            <a:ext cx="5865540" cy="266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4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case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36" y="1435186"/>
            <a:ext cx="5446962" cy="3292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case Admin</a:t>
            </a:r>
            <a:endParaRPr dirty="0"/>
          </a:p>
        </p:txBody>
      </p:sp>
      <p:cxnSp>
        <p:nvCxnSpPr>
          <p:cNvPr id="1057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Picture 12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77" y="1538867"/>
            <a:ext cx="4851245" cy="31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pic>
        <p:nvPicPr>
          <p:cNvPr id="7" name="Picture 6" descr="Sequence_Regist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4" y="1486829"/>
            <a:ext cx="5099360" cy="33068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err="1" smtClean="0"/>
              <a:t>Đăng</a:t>
            </a:r>
            <a:r>
              <a:rPr lang="en-US" sz="2400" dirty="0" smtClean="0"/>
              <a:t> </a:t>
            </a:r>
            <a:r>
              <a:rPr lang="en-US" sz="2400" dirty="0" err="1" smtClean="0"/>
              <a:t>ký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6458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err="1" smtClean="0"/>
              <a:t>Đăng</a:t>
            </a:r>
            <a:r>
              <a:rPr lang="en-US" sz="2400" dirty="0" smtClean="0"/>
              <a:t> </a:t>
            </a:r>
            <a:r>
              <a:rPr lang="en-US" sz="2400" dirty="0" err="1" smtClean="0"/>
              <a:t>nhập</a:t>
            </a:r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94" y="1590907"/>
            <a:ext cx="4880145" cy="32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66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smtClean="0"/>
              <a:t>Insert</a:t>
            </a:r>
            <a:endParaRPr lang="en-US" sz="2400" dirty="0"/>
          </a:p>
        </p:txBody>
      </p:sp>
      <p:pic>
        <p:nvPicPr>
          <p:cNvPr id="6" name="Picture 5" descr="F:\Downloads\UsecaseAuction-Squence_Insert_Product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4" y="1546302"/>
            <a:ext cx="4864642" cy="3258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184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smtClean="0"/>
              <a:t>Update</a:t>
            </a:r>
            <a:endParaRPr lang="en-US" sz="2400" dirty="0"/>
          </a:p>
        </p:txBody>
      </p:sp>
      <p:pic>
        <p:nvPicPr>
          <p:cNvPr id="6" name="Picture 5" descr="F:\Downloads\UsecaseAuction-Sequence_Update_Product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5" y="1545562"/>
            <a:ext cx="5025018" cy="3198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465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smtClean="0"/>
              <a:t>Delete</a:t>
            </a:r>
            <a:endParaRPr lang="en-US" sz="2400" dirty="0"/>
          </a:p>
        </p:txBody>
      </p:sp>
      <p:pic>
        <p:nvPicPr>
          <p:cNvPr id="6" name="Picture 5" descr="F:\Downloads\UsecaseAuction-Sequence_Delete_Product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4" y="1538868"/>
            <a:ext cx="4924115" cy="3260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3109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BIỂU ĐỒ HOẠT ĐỘNG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0770" y="2667422"/>
            <a:ext cx="3275324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US" sz="2400" dirty="0" err="1" smtClean="0"/>
              <a:t>Quên</a:t>
            </a:r>
            <a:r>
              <a:rPr lang="en-US" sz="2400" dirty="0" smtClean="0"/>
              <a:t> </a:t>
            </a:r>
            <a:r>
              <a:rPr lang="en-US" sz="2400" dirty="0" err="1" smtClean="0"/>
              <a:t>mật</a:t>
            </a:r>
            <a:r>
              <a:rPr lang="en-US" sz="2400" dirty="0" smtClean="0"/>
              <a:t> </a:t>
            </a:r>
            <a:r>
              <a:rPr lang="en-US" sz="2400" dirty="0" err="1" smtClean="0"/>
              <a:t>khẩu</a:t>
            </a:r>
            <a:endParaRPr lang="en-US" sz="2400" dirty="0"/>
          </a:p>
        </p:txBody>
      </p:sp>
      <p:pic>
        <p:nvPicPr>
          <p:cNvPr id="7" name="Picture 6" descr="F:\Downloads\UsecaseAuction-Page-13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4" y="1442224"/>
            <a:ext cx="4935808" cy="3492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52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969825" y="2283850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9825" y="1730632"/>
            <a:ext cx="3530400" cy="60660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endParaRPr lang="en-US" dirty="0"/>
          </a:p>
        </p:txBody>
      </p:sp>
      <p:sp>
        <p:nvSpPr>
          <p:cNvPr id="35" name="Google Shape;415;p26"/>
          <p:cNvSpPr/>
          <p:nvPr/>
        </p:nvSpPr>
        <p:spPr>
          <a:xfrm>
            <a:off x="951608" y="2134534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16;p26"/>
          <p:cNvSpPr/>
          <p:nvPr/>
        </p:nvSpPr>
        <p:spPr>
          <a:xfrm>
            <a:off x="1079970" y="2266691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37" name="Google Shape;417;p26"/>
          <p:cNvSpPr/>
          <p:nvPr/>
        </p:nvSpPr>
        <p:spPr>
          <a:xfrm>
            <a:off x="710782" y="3861639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" name="Google Shape;418;p26"/>
          <p:cNvSpPr/>
          <p:nvPr/>
        </p:nvSpPr>
        <p:spPr>
          <a:xfrm>
            <a:off x="1079970" y="2266691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19;p26"/>
          <p:cNvSpPr/>
          <p:nvPr/>
        </p:nvSpPr>
        <p:spPr>
          <a:xfrm>
            <a:off x="1218487" y="2467492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20;p26"/>
          <p:cNvSpPr/>
          <p:nvPr/>
        </p:nvSpPr>
        <p:spPr>
          <a:xfrm>
            <a:off x="1296011" y="2558997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21;p26"/>
          <p:cNvSpPr/>
          <p:nvPr/>
        </p:nvSpPr>
        <p:spPr>
          <a:xfrm>
            <a:off x="1575597" y="3260511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2;p26"/>
          <p:cNvSpPr/>
          <p:nvPr/>
        </p:nvSpPr>
        <p:spPr>
          <a:xfrm>
            <a:off x="1635330" y="3335485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" name="Google Shape;423;p26"/>
          <p:cNvSpPr/>
          <p:nvPr/>
        </p:nvSpPr>
        <p:spPr>
          <a:xfrm>
            <a:off x="1635330" y="3435885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4" name="Google Shape;424;p26"/>
          <p:cNvSpPr/>
          <p:nvPr/>
        </p:nvSpPr>
        <p:spPr>
          <a:xfrm>
            <a:off x="1255344" y="3260511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25;p26"/>
          <p:cNvSpPr/>
          <p:nvPr/>
        </p:nvSpPr>
        <p:spPr>
          <a:xfrm>
            <a:off x="1317613" y="3369655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26;p26"/>
          <p:cNvSpPr/>
          <p:nvPr/>
        </p:nvSpPr>
        <p:spPr>
          <a:xfrm>
            <a:off x="1758607" y="3017783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7;p26"/>
          <p:cNvSpPr/>
          <p:nvPr/>
        </p:nvSpPr>
        <p:spPr>
          <a:xfrm>
            <a:off x="1758607" y="2825877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28;p26"/>
          <p:cNvSpPr/>
          <p:nvPr/>
        </p:nvSpPr>
        <p:spPr>
          <a:xfrm>
            <a:off x="2462670" y="2827152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29;p26"/>
          <p:cNvSpPr/>
          <p:nvPr/>
        </p:nvSpPr>
        <p:spPr>
          <a:xfrm>
            <a:off x="2654561" y="2907211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0;p26"/>
          <p:cNvSpPr/>
          <p:nvPr/>
        </p:nvSpPr>
        <p:spPr>
          <a:xfrm>
            <a:off x="2743516" y="2940258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1" name="Google Shape;431;p26"/>
          <p:cNvSpPr/>
          <p:nvPr/>
        </p:nvSpPr>
        <p:spPr>
          <a:xfrm>
            <a:off x="2979899" y="3088946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2" name="Google Shape;432;p26"/>
          <p:cNvSpPr/>
          <p:nvPr/>
        </p:nvSpPr>
        <p:spPr>
          <a:xfrm>
            <a:off x="2932886" y="1092427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33;p26"/>
          <p:cNvSpPr/>
          <p:nvPr/>
        </p:nvSpPr>
        <p:spPr>
          <a:xfrm>
            <a:off x="3051078" y="1236030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34;p26"/>
          <p:cNvSpPr/>
          <p:nvPr/>
        </p:nvSpPr>
        <p:spPr>
          <a:xfrm>
            <a:off x="3588647" y="2811896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35;p26"/>
          <p:cNvSpPr/>
          <p:nvPr/>
        </p:nvSpPr>
        <p:spPr>
          <a:xfrm>
            <a:off x="3652190" y="1455882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36;p26"/>
          <p:cNvSpPr/>
          <p:nvPr/>
        </p:nvSpPr>
        <p:spPr>
          <a:xfrm>
            <a:off x="3181975" y="1557558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37;p26"/>
          <p:cNvSpPr/>
          <p:nvPr/>
        </p:nvSpPr>
        <p:spPr>
          <a:xfrm>
            <a:off x="3300166" y="1965505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XÂY DỰNG WEBSITE </a:t>
            </a:r>
            <a:r>
              <a:rPr lang="es" dirty="0" smtClean="0"/>
              <a:t>QUẢN LÝ PHÒNG </a:t>
            </a:r>
            <a:r>
              <a:rPr lang="en-US" dirty="0" smtClean="0"/>
              <a:t>TRỌ</a:t>
            </a:r>
            <a:endParaRPr dirty="0"/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Rectangle 14"/>
          <p:cNvSpPr/>
          <p:nvPr/>
        </p:nvSpPr>
        <p:spPr>
          <a:xfrm>
            <a:off x="549993" y="2188725"/>
            <a:ext cx="80440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/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nay,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ngày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mở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rộng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nghiệp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xuất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ngày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sinh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lao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sống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xa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tăng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nhanh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chóng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đáng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kể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xu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này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kéo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trọ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mọc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lên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như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nấm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đặc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biệt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gần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Đại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học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Cao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đẳng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nghiệp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nội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tới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ngoại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thành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tế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thì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 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kinh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doanh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phòng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trọ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 hay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thuê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căn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hộ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một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quan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tâm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nay,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bởi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nó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mang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đến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ổn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định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chủ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cầu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luôn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ít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chịu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từ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môi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trường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bên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ngoài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Nếu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số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lượng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trọ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bạn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mức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trung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trung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quá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thì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dường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như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lẽ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cũng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khá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dễ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dàng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</a:t>
            </a:r>
          </a:p>
          <a:p>
            <a:pPr indent="228600" algn="just"/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vì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nhập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cao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sợ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người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thuê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chủ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mạnh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dạn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tư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thức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kinh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doanh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này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trọ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lớn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phòng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hay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thậm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chí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phân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bố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ở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vực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khác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nhau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điều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này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khiến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bạn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không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đủ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thời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gian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quản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tất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cả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Vì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vậy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sử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Website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quản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nhà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trọ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 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chính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giải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pháp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đơn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giản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hiệu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quả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bạn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thể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theo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dõi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tất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cả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mọi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thứ</a:t>
            </a:r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</a:t>
            </a:r>
          </a:p>
        </p:txBody>
      </p:sp>
      <p:sp>
        <p:nvSpPr>
          <p:cNvPr id="63" name="Google Shape;1277;p39"/>
          <p:cNvSpPr txBox="1">
            <a:spLocks noGrp="1"/>
          </p:cNvSpPr>
          <p:nvPr>
            <p:ph type="ctrTitle"/>
          </p:nvPr>
        </p:nvSpPr>
        <p:spPr>
          <a:xfrm>
            <a:off x="311700" y="1537544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 smtClean="0">
                <a:solidFill>
                  <a:schemeClr val="accent1"/>
                </a:solidFill>
              </a:rPr>
              <a:t>Lý</a:t>
            </a:r>
            <a:r>
              <a:rPr lang="es" sz="2800" dirty="0" smtClean="0">
                <a:solidFill>
                  <a:schemeClr val="accent1"/>
                </a:solidFill>
              </a:rPr>
              <a:t> do chọn đề tài</a:t>
            </a:r>
            <a:endParaRPr sz="2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91640" y="1318058"/>
            <a:ext cx="5760720" cy="357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470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38878" y="1527275"/>
            <a:ext cx="6277765" cy="31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73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16577" y="1482608"/>
            <a:ext cx="6314936" cy="32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5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16576" y="1464942"/>
            <a:ext cx="6307502" cy="3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2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756" y="1408329"/>
            <a:ext cx="6478487" cy="34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514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36835" y="1332926"/>
            <a:ext cx="6270330" cy="348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580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62493" y="1376563"/>
            <a:ext cx="6413624" cy="35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45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trọ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73644" y="1333987"/>
            <a:ext cx="6396711" cy="35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833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khách</a:t>
            </a:r>
            <a:r>
              <a:rPr lang="en-US" dirty="0" smtClean="0"/>
              <a:t> </a:t>
            </a:r>
            <a:r>
              <a:rPr lang="en-US" dirty="0" err="1" smtClean="0"/>
              <a:t>trọ</a:t>
            </a:r>
            <a:endParaRPr lang="en-US" dirty="0" smtClean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21605" y="1365311"/>
            <a:ext cx="6500789" cy="355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64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99;p35"/>
          <p:cNvSpPr txBox="1">
            <a:spLocks/>
          </p:cNvSpPr>
          <p:nvPr/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đăng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Admin</a:t>
            </a:r>
            <a:endParaRPr lang="en-US" dirty="0"/>
          </a:p>
        </p:txBody>
      </p:sp>
      <p:cxnSp>
        <p:nvCxnSpPr>
          <p:cNvPr id="5" name="Google Shape;1057;p35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82763" y="1409971"/>
            <a:ext cx="6575130" cy="34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58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ctrTitle"/>
          </p:nvPr>
        </p:nvSpPr>
        <p:spPr>
          <a:xfrm>
            <a:off x="429684" y="3318041"/>
            <a:ext cx="2661424" cy="248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TỔNG QUAN VỀ </a:t>
            </a:r>
            <a:r>
              <a:rPr lang="en-US" sz="1400" dirty="0" smtClean="0"/>
              <a:t>LARAVEL</a:t>
            </a:r>
            <a:endParaRPr lang="en-US" sz="1400" dirty="0"/>
          </a:p>
        </p:txBody>
      </p:sp>
      <p:sp>
        <p:nvSpPr>
          <p:cNvPr id="276" name="Google Shape;276;p23"/>
          <p:cNvSpPr txBox="1">
            <a:spLocks noGrp="1"/>
          </p:cNvSpPr>
          <p:nvPr>
            <p:ph type="ctrTitle" idx="4"/>
          </p:nvPr>
        </p:nvSpPr>
        <p:spPr>
          <a:xfrm>
            <a:off x="6279477" y="3317222"/>
            <a:ext cx="2182080" cy="248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GIAO DIỆN</a:t>
            </a:r>
            <a:endParaRPr sz="1400" dirty="0"/>
          </a:p>
        </p:txBody>
      </p:sp>
      <p:sp>
        <p:nvSpPr>
          <p:cNvPr id="277" name="Google Shape;277;p23"/>
          <p:cNvSpPr txBox="1">
            <a:spLocks noGrp="1"/>
          </p:cNvSpPr>
          <p:nvPr>
            <p:ph type="ctrTitle" idx="5"/>
          </p:nvPr>
        </p:nvSpPr>
        <p:spPr>
          <a:xfrm>
            <a:off x="3478752" y="3317222"/>
            <a:ext cx="2182080" cy="2489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dirty="0" smtClean="0"/>
              <a:t>PHÂN TÍCH THIẾT KẾ</a:t>
            </a:r>
            <a:endParaRPr sz="1400" dirty="0"/>
          </a:p>
        </p:txBody>
      </p:sp>
      <p:sp>
        <p:nvSpPr>
          <p:cNvPr id="278" name="Google Shape;278;p23"/>
          <p:cNvSpPr/>
          <p:nvPr/>
        </p:nvSpPr>
        <p:spPr>
          <a:xfrm>
            <a:off x="1237489" y="2083606"/>
            <a:ext cx="1045814" cy="1053669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3"/>
          <p:cNvSpPr/>
          <p:nvPr/>
        </p:nvSpPr>
        <p:spPr>
          <a:xfrm>
            <a:off x="4051485" y="2083606"/>
            <a:ext cx="1045820" cy="1053669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105" y="12404"/>
                </a:lnTo>
                <a:lnTo>
                  <a:pt x="198105" y="134142"/>
                </a:lnTo>
                <a:cubicBezTo>
                  <a:pt x="198105" y="134854"/>
                  <a:pt x="197804" y="135155"/>
                  <a:pt x="197092" y="135155"/>
                </a:cubicBezTo>
                <a:lnTo>
                  <a:pt x="12295" y="135155"/>
                </a:lnTo>
                <a:cubicBezTo>
                  <a:pt x="11583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44" y="163550"/>
                  <a:pt x="61280" y="166014"/>
                  <a:pt x="61280" y="169190"/>
                </a:cubicBezTo>
                <a:cubicBezTo>
                  <a:pt x="61280" y="172366"/>
                  <a:pt x="63744" y="174831"/>
                  <a:pt x="66921" y="174831"/>
                </a:cubicBezTo>
                <a:lnTo>
                  <a:pt x="142466" y="174831"/>
                </a:lnTo>
                <a:cubicBezTo>
                  <a:pt x="145642" y="174831"/>
                  <a:pt x="148216" y="172366"/>
                  <a:pt x="148216" y="169190"/>
                </a:cubicBezTo>
                <a:cubicBezTo>
                  <a:pt x="148216" y="166014"/>
                  <a:pt x="145642" y="163550"/>
                  <a:pt x="142466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92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37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6848050" y="2077049"/>
            <a:ext cx="1054076" cy="1061987"/>
          </a:xfrm>
          <a:custGeom>
            <a:avLst/>
            <a:gdLst/>
            <a:ahLst/>
            <a:cxnLst/>
            <a:rect l="l" t="t" r="r" b="b"/>
            <a:pathLst>
              <a:path w="209469" h="174831" extrusionOk="0">
                <a:moveTo>
                  <a:pt x="198078" y="11364"/>
                </a:moveTo>
                <a:lnTo>
                  <a:pt x="198078" y="12404"/>
                </a:lnTo>
                <a:lnTo>
                  <a:pt x="198078" y="134142"/>
                </a:lnTo>
                <a:cubicBezTo>
                  <a:pt x="198078" y="134854"/>
                  <a:pt x="197749" y="135155"/>
                  <a:pt x="197037" y="135155"/>
                </a:cubicBezTo>
                <a:lnTo>
                  <a:pt x="12295" y="135155"/>
                </a:lnTo>
                <a:cubicBezTo>
                  <a:pt x="11555" y="135155"/>
                  <a:pt x="11254" y="134854"/>
                  <a:pt x="11254" y="134142"/>
                </a:cubicBezTo>
                <a:lnTo>
                  <a:pt x="11254" y="12404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03" y="712"/>
                  <a:pt x="712" y="5559"/>
                  <a:pt x="0" y="11364"/>
                </a:cubicBezTo>
                <a:lnTo>
                  <a:pt x="0" y="12404"/>
                </a:lnTo>
                <a:lnTo>
                  <a:pt x="0" y="134142"/>
                </a:lnTo>
                <a:cubicBezTo>
                  <a:pt x="0" y="136497"/>
                  <a:pt x="603" y="138496"/>
                  <a:pt x="1643" y="140275"/>
                </a:cubicBezTo>
                <a:cubicBezTo>
                  <a:pt x="3998" y="144410"/>
                  <a:pt x="7503" y="146518"/>
                  <a:pt x="12295" y="146518"/>
                </a:cubicBezTo>
                <a:lnTo>
                  <a:pt x="79708" y="146518"/>
                </a:lnTo>
                <a:lnTo>
                  <a:pt x="79708" y="163550"/>
                </a:lnTo>
                <a:lnTo>
                  <a:pt x="66921" y="163550"/>
                </a:lnTo>
                <a:cubicBezTo>
                  <a:pt x="63717" y="163550"/>
                  <a:pt x="61253" y="166014"/>
                  <a:pt x="61253" y="169190"/>
                </a:cubicBezTo>
                <a:cubicBezTo>
                  <a:pt x="61253" y="172366"/>
                  <a:pt x="63717" y="174831"/>
                  <a:pt x="66921" y="174831"/>
                </a:cubicBezTo>
                <a:lnTo>
                  <a:pt x="142439" y="174831"/>
                </a:lnTo>
                <a:cubicBezTo>
                  <a:pt x="145642" y="174831"/>
                  <a:pt x="148189" y="172366"/>
                  <a:pt x="148189" y="169190"/>
                </a:cubicBezTo>
                <a:cubicBezTo>
                  <a:pt x="148189" y="166014"/>
                  <a:pt x="145642" y="163550"/>
                  <a:pt x="142439" y="163550"/>
                </a:cubicBezTo>
                <a:lnTo>
                  <a:pt x="129651" y="163550"/>
                </a:lnTo>
                <a:lnTo>
                  <a:pt x="129651" y="146518"/>
                </a:lnTo>
                <a:lnTo>
                  <a:pt x="197065" y="146518"/>
                </a:lnTo>
                <a:cubicBezTo>
                  <a:pt x="201911" y="146518"/>
                  <a:pt x="205388" y="144437"/>
                  <a:pt x="207716" y="140275"/>
                </a:cubicBezTo>
                <a:cubicBezTo>
                  <a:pt x="208784" y="138386"/>
                  <a:pt x="209468" y="136360"/>
                  <a:pt x="209468" y="134142"/>
                </a:cubicBezTo>
                <a:lnTo>
                  <a:pt x="209468" y="12404"/>
                </a:lnTo>
                <a:lnTo>
                  <a:pt x="209468" y="11364"/>
                </a:lnTo>
                <a:cubicBezTo>
                  <a:pt x="208756" y="5559"/>
                  <a:pt x="203910" y="712"/>
                  <a:pt x="198078" y="302"/>
                </a:cubicBezTo>
                <a:lnTo>
                  <a:pt x="19807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4413722" y="2233489"/>
            <a:ext cx="327165" cy="526538"/>
          </a:xfrm>
          <a:custGeom>
            <a:avLst/>
            <a:gdLst/>
            <a:ahLst/>
            <a:cxnLst/>
            <a:rect l="l" t="t" r="r" b="b"/>
            <a:pathLst>
              <a:path w="156609" h="208800" extrusionOk="0">
                <a:moveTo>
                  <a:pt x="78289" y="26096"/>
                </a:moveTo>
                <a:cubicBezTo>
                  <a:pt x="97469" y="26096"/>
                  <a:pt x="113061" y="41721"/>
                  <a:pt x="113061" y="60869"/>
                </a:cubicBezTo>
                <a:lnTo>
                  <a:pt x="113061" y="78288"/>
                </a:lnTo>
                <a:lnTo>
                  <a:pt x="43516" y="78288"/>
                </a:lnTo>
                <a:lnTo>
                  <a:pt x="43516" y="60869"/>
                </a:lnTo>
                <a:cubicBezTo>
                  <a:pt x="43516" y="41688"/>
                  <a:pt x="59141" y="26096"/>
                  <a:pt x="78289" y="26096"/>
                </a:cubicBezTo>
                <a:close/>
                <a:moveTo>
                  <a:pt x="78256" y="113060"/>
                </a:moveTo>
                <a:cubicBezTo>
                  <a:pt x="87879" y="113060"/>
                  <a:pt x="95675" y="120857"/>
                  <a:pt x="95675" y="130479"/>
                </a:cubicBezTo>
                <a:cubicBezTo>
                  <a:pt x="95675" y="136123"/>
                  <a:pt x="93000" y="141244"/>
                  <a:pt x="88531" y="144473"/>
                </a:cubicBezTo>
                <a:lnTo>
                  <a:pt x="91304" y="169134"/>
                </a:lnTo>
                <a:cubicBezTo>
                  <a:pt x="91434" y="170374"/>
                  <a:pt x="91043" y="171580"/>
                  <a:pt x="90195" y="172526"/>
                </a:cubicBezTo>
                <a:cubicBezTo>
                  <a:pt x="89379" y="173472"/>
                  <a:pt x="88205" y="173994"/>
                  <a:pt x="86965" y="173994"/>
                </a:cubicBezTo>
                <a:lnTo>
                  <a:pt x="69579" y="173994"/>
                </a:lnTo>
                <a:cubicBezTo>
                  <a:pt x="68340" y="173994"/>
                  <a:pt x="67165" y="173472"/>
                  <a:pt x="66350" y="172526"/>
                </a:cubicBezTo>
                <a:cubicBezTo>
                  <a:pt x="65534" y="171580"/>
                  <a:pt x="65110" y="170374"/>
                  <a:pt x="65241" y="169134"/>
                </a:cubicBezTo>
                <a:lnTo>
                  <a:pt x="67981" y="144473"/>
                </a:lnTo>
                <a:cubicBezTo>
                  <a:pt x="63544" y="141244"/>
                  <a:pt x="60837" y="136123"/>
                  <a:pt x="60837" y="130479"/>
                </a:cubicBezTo>
                <a:cubicBezTo>
                  <a:pt x="60837" y="120889"/>
                  <a:pt x="68633" y="113060"/>
                  <a:pt x="78256" y="113060"/>
                </a:cubicBezTo>
                <a:close/>
                <a:moveTo>
                  <a:pt x="78289" y="0"/>
                </a:moveTo>
                <a:cubicBezTo>
                  <a:pt x="44723" y="0"/>
                  <a:pt x="17420" y="27335"/>
                  <a:pt x="17420" y="60869"/>
                </a:cubicBezTo>
                <a:lnTo>
                  <a:pt x="17420" y="78288"/>
                </a:lnTo>
                <a:lnTo>
                  <a:pt x="4372" y="78288"/>
                </a:lnTo>
                <a:cubicBezTo>
                  <a:pt x="1958" y="78288"/>
                  <a:pt x="1" y="80245"/>
                  <a:pt x="1" y="82659"/>
                </a:cubicBezTo>
                <a:lnTo>
                  <a:pt x="1" y="191413"/>
                </a:lnTo>
                <a:cubicBezTo>
                  <a:pt x="1" y="200971"/>
                  <a:pt x="7797" y="208800"/>
                  <a:pt x="17420" y="208800"/>
                </a:cubicBezTo>
                <a:lnTo>
                  <a:pt x="139222" y="208800"/>
                </a:lnTo>
                <a:cubicBezTo>
                  <a:pt x="148780" y="208800"/>
                  <a:pt x="156609" y="201036"/>
                  <a:pt x="156609" y="191413"/>
                </a:cubicBezTo>
                <a:lnTo>
                  <a:pt x="156609" y="82659"/>
                </a:lnTo>
                <a:cubicBezTo>
                  <a:pt x="156576" y="80245"/>
                  <a:pt x="154619" y="78288"/>
                  <a:pt x="152205" y="78288"/>
                </a:cubicBezTo>
                <a:lnTo>
                  <a:pt x="139157" y="78288"/>
                </a:lnTo>
                <a:lnTo>
                  <a:pt x="139157" y="60869"/>
                </a:lnTo>
                <a:cubicBezTo>
                  <a:pt x="139157" y="27335"/>
                  <a:pt x="111854" y="0"/>
                  <a:pt x="782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432;p26"/>
          <p:cNvSpPr/>
          <p:nvPr/>
        </p:nvSpPr>
        <p:spPr>
          <a:xfrm>
            <a:off x="7187319" y="2219260"/>
            <a:ext cx="379558" cy="564174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3;p26"/>
          <p:cNvSpPr/>
          <p:nvPr/>
        </p:nvSpPr>
        <p:spPr>
          <a:xfrm>
            <a:off x="7215603" y="2277442"/>
            <a:ext cx="319130" cy="432098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34;p21"/>
          <p:cNvGrpSpPr/>
          <p:nvPr/>
        </p:nvGrpSpPr>
        <p:grpSpPr>
          <a:xfrm>
            <a:off x="1537389" y="2240719"/>
            <a:ext cx="450832" cy="540655"/>
            <a:chOff x="6226275" y="3911538"/>
            <a:chExt cx="900325" cy="894450"/>
          </a:xfrm>
        </p:grpSpPr>
        <p:sp>
          <p:nvSpPr>
            <p:cNvPr id="22" name="Google Shape;235;p21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6;p21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7;p21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8;p21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9;p21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0;p21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1;p21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2;p21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sz="3000" dirty="0" smtClean="0"/>
              <a:t>XÂY DỰNG WEBSITE </a:t>
            </a:r>
            <a:r>
              <a:rPr lang="es" sz="3200" dirty="0"/>
              <a:t>QUẢN LÝ PHÒNG </a:t>
            </a:r>
            <a:r>
              <a:rPr lang="en-US" sz="3200" dirty="0"/>
              <a:t>TRỌ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6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KẾT LUẬN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63" name="Google Shape;1063;p36"/>
          <p:cNvSpPr/>
          <p:nvPr/>
        </p:nvSpPr>
        <p:spPr>
          <a:xfrm>
            <a:off x="1019175" y="1838325"/>
            <a:ext cx="1562100" cy="1562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6"/>
          <p:cNvSpPr/>
          <p:nvPr/>
        </p:nvSpPr>
        <p:spPr>
          <a:xfrm>
            <a:off x="3578213" y="2634450"/>
            <a:ext cx="2009700" cy="2009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6"/>
          <p:cNvSpPr/>
          <p:nvPr/>
        </p:nvSpPr>
        <p:spPr>
          <a:xfrm>
            <a:off x="6584851" y="1991074"/>
            <a:ext cx="1419300" cy="141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6" name="Google Shape;1066;p36"/>
          <p:cNvCxnSpPr/>
          <p:nvPr/>
        </p:nvCxnSpPr>
        <p:spPr>
          <a:xfrm>
            <a:off x="2343150" y="2971800"/>
            <a:ext cx="1600200" cy="504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7" name="Google Shape;1067;p36"/>
          <p:cNvCxnSpPr/>
          <p:nvPr/>
        </p:nvCxnSpPr>
        <p:spPr>
          <a:xfrm flipV="1">
            <a:off x="5019675" y="2646556"/>
            <a:ext cx="1775135" cy="1068194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36"/>
          <p:cNvCxnSpPr/>
          <p:nvPr/>
        </p:nvCxnSpPr>
        <p:spPr>
          <a:xfrm flipH="1">
            <a:off x="-600225" y="2543175"/>
            <a:ext cx="1886100" cy="71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36"/>
          <p:cNvCxnSpPr/>
          <p:nvPr/>
        </p:nvCxnSpPr>
        <p:spPr>
          <a:xfrm flipH="1" flipV="1">
            <a:off x="7662770" y="2602624"/>
            <a:ext cx="1771162" cy="874076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4" name="Google Shape;1094;p36"/>
          <p:cNvSpPr txBox="1">
            <a:spLocks noGrp="1"/>
          </p:cNvSpPr>
          <p:nvPr>
            <p:ph type="ctrTitle" idx="4294967295"/>
          </p:nvPr>
        </p:nvSpPr>
        <p:spPr>
          <a:xfrm>
            <a:off x="3545063" y="345215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 smtClean="0">
                <a:solidFill>
                  <a:srgbClr val="0E2A47"/>
                </a:solidFill>
              </a:rPr>
              <a:t>Hướng phát triển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1095" name="Google Shape;1095;p36"/>
          <p:cNvSpPr txBox="1">
            <a:spLocks noGrp="1"/>
          </p:cNvSpPr>
          <p:nvPr>
            <p:ph type="ctrTitle" idx="4294967295"/>
          </p:nvPr>
        </p:nvSpPr>
        <p:spPr>
          <a:xfrm>
            <a:off x="6243900" y="217868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0E2A47"/>
                </a:solidFill>
              </a:rPr>
              <a:t>Kết</a:t>
            </a:r>
            <a:r>
              <a:rPr lang="en-US" sz="1800" dirty="0" smtClean="0">
                <a:solidFill>
                  <a:srgbClr val="0E2A47"/>
                </a:solidFill>
              </a:rPr>
              <a:t> </a:t>
            </a:r>
            <a:r>
              <a:rPr lang="en-US" sz="1800" dirty="0" err="1" smtClean="0">
                <a:solidFill>
                  <a:srgbClr val="0E2A47"/>
                </a:solidFill>
              </a:rPr>
              <a:t>quả</a:t>
            </a:r>
            <a:r>
              <a:rPr lang="en-US" sz="1800" dirty="0" smtClean="0">
                <a:solidFill>
                  <a:srgbClr val="0E2A47"/>
                </a:solidFill>
              </a:rPr>
              <a:t> </a:t>
            </a:r>
            <a:br>
              <a:rPr lang="en-US" sz="1800" dirty="0" smtClean="0">
                <a:solidFill>
                  <a:srgbClr val="0E2A47"/>
                </a:solidFill>
              </a:rPr>
            </a:br>
            <a:r>
              <a:rPr lang="en-US" sz="1800" dirty="0" err="1" smtClean="0">
                <a:solidFill>
                  <a:srgbClr val="0E2A47"/>
                </a:solidFill>
              </a:rPr>
              <a:t>chưa</a:t>
            </a:r>
            <a:r>
              <a:rPr lang="en-US" sz="1800" dirty="0" smtClean="0">
                <a:solidFill>
                  <a:srgbClr val="0E2A47"/>
                </a:solidFill>
              </a:rPr>
              <a:t> </a:t>
            </a:r>
            <a:r>
              <a:rPr lang="en-US" sz="1800" dirty="0">
                <a:solidFill>
                  <a:srgbClr val="0E2A47"/>
                </a:solidFill>
              </a:rPr>
              <a:t/>
            </a:r>
            <a:br>
              <a:rPr lang="en-US" sz="1800" dirty="0">
                <a:solidFill>
                  <a:srgbClr val="0E2A47"/>
                </a:solidFill>
              </a:rPr>
            </a:br>
            <a:r>
              <a:rPr lang="en-US" sz="1800" dirty="0" err="1" smtClean="0">
                <a:solidFill>
                  <a:srgbClr val="0E2A47"/>
                </a:solidFill>
              </a:rPr>
              <a:t>đạt</a:t>
            </a:r>
            <a:r>
              <a:rPr lang="en-US" sz="1800" dirty="0" smtClean="0">
                <a:solidFill>
                  <a:srgbClr val="0E2A47"/>
                </a:solidFill>
              </a:rPr>
              <a:t> </a:t>
            </a:r>
            <a:r>
              <a:rPr lang="en-US" sz="1800" dirty="0" err="1" smtClean="0">
                <a:solidFill>
                  <a:srgbClr val="0E2A47"/>
                </a:solidFill>
              </a:rPr>
              <a:t>được</a:t>
            </a:r>
            <a:endParaRPr sz="1800" dirty="0">
              <a:solidFill>
                <a:srgbClr val="0E2A47"/>
              </a:solidFill>
            </a:endParaRPr>
          </a:p>
        </p:txBody>
      </p:sp>
      <p:sp>
        <p:nvSpPr>
          <p:cNvPr id="1096" name="Google Shape;1096;p36"/>
          <p:cNvSpPr txBox="1">
            <a:spLocks noGrp="1"/>
          </p:cNvSpPr>
          <p:nvPr>
            <p:ph type="subTitle" idx="4294967295"/>
          </p:nvPr>
        </p:nvSpPr>
        <p:spPr>
          <a:xfrm>
            <a:off x="942314" y="3408475"/>
            <a:ext cx="171616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 smtClean="0"/>
              <a:t>Hoàn</a:t>
            </a:r>
            <a:r>
              <a:rPr lang="en-US" sz="1000" dirty="0" smtClean="0"/>
              <a:t> </a:t>
            </a:r>
            <a:r>
              <a:rPr lang="en-US" sz="1000" dirty="0" err="1" smtClean="0"/>
              <a:t>thành</a:t>
            </a:r>
            <a:r>
              <a:rPr lang="en-US" sz="1000" dirty="0" smtClean="0"/>
              <a:t> </a:t>
            </a:r>
            <a:r>
              <a:rPr lang="en-US" sz="1000" dirty="0" err="1" smtClean="0"/>
              <a:t>các</a:t>
            </a:r>
            <a:r>
              <a:rPr lang="en-US" sz="1000" dirty="0" smtClean="0"/>
              <a:t> </a:t>
            </a:r>
            <a:r>
              <a:rPr lang="en-US" sz="1000" dirty="0" err="1" smtClean="0"/>
              <a:t>chức</a:t>
            </a:r>
            <a:r>
              <a:rPr lang="en-US" sz="1000" dirty="0" smtClean="0"/>
              <a:t> </a:t>
            </a:r>
            <a:r>
              <a:rPr lang="en-US" sz="1000" dirty="0" err="1" smtClean="0"/>
              <a:t>năng</a:t>
            </a:r>
            <a:r>
              <a:rPr lang="en-US" sz="1000" dirty="0" smtClean="0"/>
              <a:t>: </a:t>
            </a:r>
            <a:r>
              <a:rPr lang="en-US" sz="1000" dirty="0" err="1" smtClean="0"/>
              <a:t>đăng</a:t>
            </a:r>
            <a:r>
              <a:rPr lang="en-US" sz="1000" dirty="0" smtClean="0"/>
              <a:t> </a:t>
            </a:r>
            <a:r>
              <a:rPr lang="en-US" sz="1000" dirty="0" err="1" smtClean="0"/>
              <a:t>nhập</a:t>
            </a:r>
            <a:r>
              <a:rPr lang="en-US" sz="1000" dirty="0" smtClean="0"/>
              <a:t>, </a:t>
            </a:r>
            <a:r>
              <a:rPr lang="en-US" sz="1000" dirty="0" err="1" smtClean="0"/>
              <a:t>đăng</a:t>
            </a:r>
            <a:r>
              <a:rPr lang="en-US" sz="1000" dirty="0" smtClean="0"/>
              <a:t> </a:t>
            </a:r>
            <a:r>
              <a:rPr lang="en-US" sz="1000" dirty="0" err="1" smtClean="0"/>
              <a:t>ký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phòng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loại</a:t>
            </a:r>
            <a:r>
              <a:rPr lang="en-US" sz="1000" dirty="0" smtClean="0"/>
              <a:t> </a:t>
            </a:r>
            <a:r>
              <a:rPr lang="en-US" sz="1000" dirty="0" err="1" smtClean="0"/>
              <a:t>phòng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khách</a:t>
            </a:r>
            <a:r>
              <a:rPr lang="en-US" sz="1000" dirty="0" smtClean="0"/>
              <a:t> </a:t>
            </a:r>
            <a:r>
              <a:rPr lang="en-US" sz="1000" dirty="0" err="1" smtClean="0"/>
              <a:t>trọ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hợp</a:t>
            </a:r>
            <a:r>
              <a:rPr lang="en-US" sz="1000" dirty="0" smtClean="0"/>
              <a:t> </a:t>
            </a:r>
            <a:r>
              <a:rPr lang="en-US" sz="1000" dirty="0" err="1" smtClean="0"/>
              <a:t>đồng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tài</a:t>
            </a:r>
            <a:r>
              <a:rPr lang="en-US" sz="1000" dirty="0" smtClean="0"/>
              <a:t> </a:t>
            </a:r>
            <a:r>
              <a:rPr lang="en-US" sz="1000" dirty="0" err="1" smtClean="0"/>
              <a:t>khoản</a:t>
            </a:r>
            <a:r>
              <a:rPr lang="en-US" sz="1000" dirty="0" smtClean="0"/>
              <a:t> </a:t>
            </a:r>
            <a:r>
              <a:rPr lang="en-US" sz="1000" dirty="0" err="1" smtClean="0"/>
              <a:t>khách</a:t>
            </a:r>
            <a:r>
              <a:rPr lang="en-US" sz="1000" dirty="0" smtClean="0"/>
              <a:t> </a:t>
            </a:r>
            <a:r>
              <a:rPr lang="en-US" sz="1000" dirty="0" err="1" smtClean="0"/>
              <a:t>hàng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97" name="Google Shape;1097;p36"/>
          <p:cNvSpPr txBox="1">
            <a:spLocks noGrp="1"/>
          </p:cNvSpPr>
          <p:nvPr>
            <p:ph type="subTitle" idx="4294967295"/>
          </p:nvPr>
        </p:nvSpPr>
        <p:spPr>
          <a:xfrm>
            <a:off x="3601331" y="1382209"/>
            <a:ext cx="1963463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rgbClr val="FFFFFF"/>
                </a:solidFill>
              </a:rPr>
              <a:t>T</a:t>
            </a:r>
            <a:r>
              <a:rPr lang="es" sz="1000" dirty="0" smtClean="0">
                <a:solidFill>
                  <a:srgbClr val="FFFFFF"/>
                </a:solidFill>
              </a:rPr>
              <a:t>iếp tục xây dựng website phát triển hoàn thiện các chức năng. </a:t>
            </a:r>
            <a:r>
              <a:rPr lang="en-US" sz="1000" dirty="0" smtClean="0"/>
              <a:t>K</a:t>
            </a:r>
            <a:r>
              <a:rPr lang="es" sz="1000" dirty="0" smtClean="0"/>
              <a:t>hắc phục một số lỗi còn tồn tại của </a:t>
            </a:r>
            <a:r>
              <a:rPr lang="es" sz="1000" dirty="0" smtClean="0"/>
              <a:t>website. </a:t>
            </a:r>
            <a:r>
              <a:rPr lang="es" sz="1000" dirty="0" smtClean="0"/>
              <a:t>Xây dựng hình thức thanh toán online cho website khi đăng ký hợp đồng</a:t>
            </a:r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098" name="Google Shape;1098;p36"/>
          <p:cNvSpPr txBox="1">
            <a:spLocks noGrp="1"/>
          </p:cNvSpPr>
          <p:nvPr>
            <p:ph type="subTitle" idx="4294967295"/>
          </p:nvPr>
        </p:nvSpPr>
        <p:spPr>
          <a:xfrm>
            <a:off x="6503443" y="3424662"/>
            <a:ext cx="155691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err="1" smtClean="0"/>
              <a:t>Một</a:t>
            </a:r>
            <a:r>
              <a:rPr lang="en-US" sz="1000" dirty="0" smtClean="0"/>
              <a:t> </a:t>
            </a:r>
            <a:r>
              <a:rPr lang="en-US" sz="1000" dirty="0" err="1" smtClean="0"/>
              <a:t>số</a:t>
            </a:r>
            <a:r>
              <a:rPr lang="en-US" sz="1000" dirty="0" smtClean="0"/>
              <a:t> </a:t>
            </a:r>
            <a:r>
              <a:rPr lang="en-US" sz="1000" dirty="0" err="1" smtClean="0"/>
              <a:t>chức</a:t>
            </a:r>
            <a:r>
              <a:rPr lang="en-US" sz="1000" dirty="0" smtClean="0"/>
              <a:t> </a:t>
            </a:r>
            <a:r>
              <a:rPr lang="en-US" sz="1000" dirty="0" err="1" smtClean="0"/>
              <a:t>năng</a:t>
            </a:r>
            <a:r>
              <a:rPr lang="en-US" sz="1000" dirty="0" smtClean="0"/>
              <a:t> </a:t>
            </a:r>
            <a:r>
              <a:rPr lang="en-US" sz="1000" dirty="0" err="1" smtClean="0"/>
              <a:t>chưa</a:t>
            </a:r>
            <a:r>
              <a:rPr lang="en-US" sz="1000" dirty="0" smtClean="0"/>
              <a:t> </a:t>
            </a:r>
            <a:r>
              <a:rPr lang="en-US" sz="1000" dirty="0" err="1" smtClean="0"/>
              <a:t>hoàn</a:t>
            </a:r>
            <a:r>
              <a:rPr lang="en-US" sz="1000" dirty="0" smtClean="0"/>
              <a:t> </a:t>
            </a:r>
            <a:r>
              <a:rPr lang="en-US" sz="1000" dirty="0" err="1" smtClean="0"/>
              <a:t>thành</a:t>
            </a:r>
            <a:r>
              <a:rPr lang="en-US" sz="1000" dirty="0" smtClean="0"/>
              <a:t> </a:t>
            </a:r>
            <a:r>
              <a:rPr lang="en-US" sz="1000" dirty="0" err="1" smtClean="0"/>
              <a:t>như</a:t>
            </a:r>
            <a:r>
              <a:rPr lang="en-US" sz="1000" dirty="0" smtClean="0"/>
              <a:t>: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hệ</a:t>
            </a:r>
            <a:r>
              <a:rPr lang="en-US" sz="1000" dirty="0" smtClean="0"/>
              <a:t> </a:t>
            </a:r>
            <a:r>
              <a:rPr lang="en-US" sz="1000" dirty="0" err="1" smtClean="0"/>
              <a:t>thống</a:t>
            </a:r>
            <a:r>
              <a:rPr lang="en-US" sz="1000" dirty="0" smtClean="0"/>
              <a:t>, </a:t>
            </a:r>
            <a:r>
              <a:rPr lang="en-US" sz="1000" dirty="0" err="1" smtClean="0"/>
              <a:t>thanh</a:t>
            </a:r>
            <a:r>
              <a:rPr lang="en-US" sz="1000" dirty="0" smtClean="0"/>
              <a:t> </a:t>
            </a:r>
            <a:r>
              <a:rPr lang="en-US" sz="1000" dirty="0" err="1" smtClean="0"/>
              <a:t>toán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hóa</a:t>
            </a:r>
            <a:r>
              <a:rPr lang="en-US" sz="1000" dirty="0" smtClean="0"/>
              <a:t> </a:t>
            </a:r>
            <a:r>
              <a:rPr lang="en-US" sz="1000" dirty="0" err="1" smtClean="0"/>
              <a:t>đơn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điện</a:t>
            </a:r>
            <a:r>
              <a:rPr lang="en-US" sz="1000" dirty="0" smtClean="0"/>
              <a:t>, </a:t>
            </a:r>
            <a:r>
              <a:rPr lang="en-US" sz="1000" dirty="0" err="1" smtClean="0"/>
              <a:t>quản</a:t>
            </a:r>
            <a:r>
              <a:rPr lang="en-US" sz="1000" dirty="0" smtClean="0"/>
              <a:t> </a:t>
            </a:r>
            <a:r>
              <a:rPr lang="en-US" sz="1000" dirty="0" err="1" smtClean="0"/>
              <a:t>lý</a:t>
            </a:r>
            <a:r>
              <a:rPr lang="en-US" sz="1000" dirty="0" smtClean="0"/>
              <a:t> </a:t>
            </a:r>
            <a:r>
              <a:rPr lang="en-US" sz="1000" dirty="0" err="1" smtClean="0"/>
              <a:t>nước</a:t>
            </a:r>
            <a:r>
              <a:rPr lang="en-US" sz="1000" dirty="0" smtClean="0"/>
              <a:t>,…</a:t>
            </a:r>
            <a:endParaRPr sz="1000" dirty="0">
              <a:solidFill>
                <a:srgbClr val="FFFFFF"/>
              </a:solidFill>
            </a:endParaRPr>
          </a:p>
        </p:txBody>
      </p:sp>
      <p:cxnSp>
        <p:nvCxnSpPr>
          <p:cNvPr id="1099" name="Google Shape;1099;p36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094;p36"/>
          <p:cNvSpPr txBox="1">
            <a:spLocks/>
          </p:cNvSpPr>
          <p:nvPr/>
        </p:nvSpPr>
        <p:spPr>
          <a:xfrm>
            <a:off x="762225" y="2406424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800" dirty="0" err="1" smtClean="0">
                <a:solidFill>
                  <a:srgbClr val="0E2A47"/>
                </a:solidFill>
              </a:rPr>
              <a:t>Kết</a:t>
            </a:r>
            <a:r>
              <a:rPr lang="en-US" sz="1800" dirty="0" smtClean="0">
                <a:solidFill>
                  <a:srgbClr val="0E2A47"/>
                </a:solidFill>
              </a:rPr>
              <a:t> </a:t>
            </a:r>
            <a:r>
              <a:rPr lang="en-US" sz="1800" dirty="0" err="1" smtClean="0">
                <a:solidFill>
                  <a:srgbClr val="0E2A47"/>
                </a:solidFill>
              </a:rPr>
              <a:t>quả</a:t>
            </a:r>
            <a:endParaRPr lang="en-US" sz="1800" dirty="0">
              <a:solidFill>
                <a:srgbClr val="0E2A4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/>
          <p:nvPr/>
        </p:nvSpPr>
        <p:spPr>
          <a:xfrm rot="-3173578">
            <a:off x="2948502" y="636938"/>
            <a:ext cx="755592" cy="874209"/>
          </a:xfrm>
          <a:custGeom>
            <a:avLst/>
            <a:gdLst/>
            <a:ahLst/>
            <a:cxnLst/>
            <a:rect l="l" t="t" r="r" b="b"/>
            <a:pathLst>
              <a:path w="23601" h="27306" fill="none" extrusionOk="0">
                <a:moveTo>
                  <a:pt x="7583" y="1747"/>
                </a:moveTo>
                <a:cubicBezTo>
                  <a:pt x="16316" y="0"/>
                  <a:pt x="23600" y="8392"/>
                  <a:pt x="20704" y="16784"/>
                </a:cubicBezTo>
                <a:cubicBezTo>
                  <a:pt x="17807" y="25218"/>
                  <a:pt x="6859" y="27306"/>
                  <a:pt x="1108" y="20533"/>
                </a:cubicBezTo>
                <a:cubicBezTo>
                  <a:pt x="682" y="20064"/>
                  <a:pt x="299" y="19553"/>
                  <a:pt x="1" y="18999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5784719" y="3707004"/>
            <a:ext cx="1373867" cy="1113719"/>
          </a:xfrm>
          <a:custGeom>
            <a:avLst/>
            <a:gdLst/>
            <a:ahLst/>
            <a:cxnLst/>
            <a:rect l="l" t="t" r="r" b="b"/>
            <a:pathLst>
              <a:path w="25645" h="20789" fill="none" extrusionOk="0">
                <a:moveTo>
                  <a:pt x="23472" y="5709"/>
                </a:moveTo>
                <a:cubicBezTo>
                  <a:pt x="25645" y="13547"/>
                  <a:pt x="18488" y="20789"/>
                  <a:pt x="10608" y="18744"/>
                </a:cubicBezTo>
                <a:cubicBezTo>
                  <a:pt x="2684" y="16657"/>
                  <a:pt x="1" y="6859"/>
                  <a:pt x="5752" y="1066"/>
                </a:cubicBezTo>
                <a:cubicBezTo>
                  <a:pt x="6092" y="683"/>
                  <a:pt x="6518" y="299"/>
                  <a:pt x="6944" y="1"/>
                </a:cubicBezTo>
              </a:path>
            </a:pathLst>
          </a:custGeom>
          <a:solidFill>
            <a:schemeClr val="accent1"/>
          </a:solidFill>
          <a:ln w="13850" cap="rnd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2" y="2933780"/>
            <a:ext cx="2563026" cy="2560152"/>
          </a:xfrm>
          <a:custGeom>
            <a:avLst/>
            <a:gdLst/>
            <a:ahLst/>
            <a:cxnLst/>
            <a:rect l="l" t="t" r="r" b="b"/>
            <a:pathLst>
              <a:path w="39235" h="39191" fill="none" extrusionOk="0">
                <a:moveTo>
                  <a:pt x="37487" y="27817"/>
                </a:moveTo>
                <a:lnTo>
                  <a:pt x="39234" y="20661"/>
                </a:lnTo>
                <a:lnTo>
                  <a:pt x="34719" y="19511"/>
                </a:lnTo>
                <a:cubicBezTo>
                  <a:pt x="34676" y="18062"/>
                  <a:pt x="34420" y="16614"/>
                  <a:pt x="33952" y="15251"/>
                </a:cubicBezTo>
                <a:lnTo>
                  <a:pt x="38041" y="12780"/>
                </a:lnTo>
                <a:lnTo>
                  <a:pt x="34250" y="6475"/>
                </a:lnTo>
                <a:lnTo>
                  <a:pt x="30075" y="8989"/>
                </a:lnTo>
                <a:cubicBezTo>
                  <a:pt x="29053" y="8009"/>
                  <a:pt x="27903" y="7157"/>
                  <a:pt x="26668" y="6475"/>
                </a:cubicBezTo>
                <a:lnTo>
                  <a:pt x="27860" y="1747"/>
                </a:lnTo>
                <a:lnTo>
                  <a:pt x="20704" y="1"/>
                </a:lnTo>
                <a:lnTo>
                  <a:pt x="19554" y="4601"/>
                </a:lnTo>
                <a:cubicBezTo>
                  <a:pt x="18105" y="4601"/>
                  <a:pt x="16657" y="4772"/>
                  <a:pt x="15294" y="5155"/>
                </a:cubicBezTo>
                <a:lnTo>
                  <a:pt x="12866" y="1108"/>
                </a:lnTo>
                <a:lnTo>
                  <a:pt x="6518" y="4942"/>
                </a:lnTo>
                <a:lnTo>
                  <a:pt x="8819" y="8776"/>
                </a:lnTo>
                <a:cubicBezTo>
                  <a:pt x="7711" y="9841"/>
                  <a:pt x="6774" y="11033"/>
                  <a:pt x="6007" y="12354"/>
                </a:cubicBezTo>
                <a:lnTo>
                  <a:pt x="1790" y="11289"/>
                </a:lnTo>
                <a:lnTo>
                  <a:pt x="1" y="18531"/>
                </a:lnTo>
                <a:lnTo>
                  <a:pt x="3963" y="19511"/>
                </a:lnTo>
                <a:cubicBezTo>
                  <a:pt x="3920" y="21129"/>
                  <a:pt x="4133" y="22748"/>
                  <a:pt x="4602" y="24282"/>
                </a:cubicBezTo>
                <a:lnTo>
                  <a:pt x="1194" y="26326"/>
                </a:lnTo>
                <a:lnTo>
                  <a:pt x="4985" y="32673"/>
                </a:lnTo>
                <a:lnTo>
                  <a:pt x="8308" y="30671"/>
                </a:lnTo>
                <a:cubicBezTo>
                  <a:pt x="9458" y="31907"/>
                  <a:pt x="10821" y="32886"/>
                  <a:pt x="12312" y="33653"/>
                </a:cubicBezTo>
                <a:lnTo>
                  <a:pt x="11375" y="37402"/>
                </a:lnTo>
                <a:lnTo>
                  <a:pt x="18574" y="39191"/>
                </a:lnTo>
                <a:lnTo>
                  <a:pt x="19511" y="35357"/>
                </a:lnTo>
                <a:cubicBezTo>
                  <a:pt x="21130" y="35357"/>
                  <a:pt x="22748" y="35059"/>
                  <a:pt x="24325" y="34548"/>
                </a:cubicBezTo>
                <a:lnTo>
                  <a:pt x="26412" y="37998"/>
                </a:lnTo>
                <a:lnTo>
                  <a:pt x="32716" y="34164"/>
                </a:lnTo>
                <a:lnTo>
                  <a:pt x="30544" y="30543"/>
                </a:lnTo>
                <a:cubicBezTo>
                  <a:pt x="31609" y="29393"/>
                  <a:pt x="32503" y="28115"/>
                  <a:pt x="33185" y="26710"/>
                </a:cubicBezTo>
                <a:close/>
                <a:moveTo>
                  <a:pt x="26242" y="23430"/>
                </a:moveTo>
                <a:cubicBezTo>
                  <a:pt x="25986" y="23898"/>
                  <a:pt x="25688" y="24367"/>
                  <a:pt x="25347" y="24793"/>
                </a:cubicBezTo>
                <a:cubicBezTo>
                  <a:pt x="22961" y="27902"/>
                  <a:pt x="18574" y="28627"/>
                  <a:pt x="15294" y="26497"/>
                </a:cubicBezTo>
                <a:cubicBezTo>
                  <a:pt x="14953" y="26284"/>
                  <a:pt x="14612" y="26028"/>
                  <a:pt x="14271" y="25730"/>
                </a:cubicBezTo>
                <a:cubicBezTo>
                  <a:pt x="12993" y="24622"/>
                  <a:pt x="12141" y="23131"/>
                  <a:pt x="11843" y="21470"/>
                </a:cubicBezTo>
                <a:cubicBezTo>
                  <a:pt x="11715" y="21001"/>
                  <a:pt x="11673" y="20490"/>
                  <a:pt x="11673" y="20022"/>
                </a:cubicBezTo>
                <a:cubicBezTo>
                  <a:pt x="11673" y="19383"/>
                  <a:pt x="11758" y="18744"/>
                  <a:pt x="11886" y="18147"/>
                </a:cubicBezTo>
                <a:cubicBezTo>
                  <a:pt x="13036" y="13249"/>
                  <a:pt x="18574" y="10778"/>
                  <a:pt x="23004" y="13249"/>
                </a:cubicBezTo>
                <a:cubicBezTo>
                  <a:pt x="23600" y="13589"/>
                  <a:pt x="24197" y="14015"/>
                  <a:pt x="24708" y="14484"/>
                </a:cubicBezTo>
                <a:cubicBezTo>
                  <a:pt x="26625" y="16401"/>
                  <a:pt x="27434" y="19212"/>
                  <a:pt x="26838" y="21853"/>
                </a:cubicBezTo>
                <a:cubicBezTo>
                  <a:pt x="26710" y="22407"/>
                  <a:pt x="26497" y="22918"/>
                  <a:pt x="26242" y="23430"/>
                </a:cubicBezTo>
                <a:close/>
              </a:path>
            </a:pathLst>
          </a:custGeom>
          <a:solidFill>
            <a:schemeClr val="accent1"/>
          </a:solidFill>
          <a:ln w="26625" cap="flat" cmpd="sng">
            <a:solidFill>
              <a:srgbClr val="1EFFC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6101912" y="3732129"/>
            <a:ext cx="837606" cy="839856"/>
          </a:xfrm>
          <a:custGeom>
            <a:avLst/>
            <a:gdLst/>
            <a:ahLst/>
            <a:cxnLst/>
            <a:rect l="l" t="t" r="r" b="b"/>
            <a:pathLst>
              <a:path w="15635" h="15677" extrusionOk="0">
                <a:moveTo>
                  <a:pt x="7626" y="4942"/>
                </a:moveTo>
                <a:cubicBezTo>
                  <a:pt x="7882" y="4942"/>
                  <a:pt x="8137" y="4942"/>
                  <a:pt x="8393" y="5027"/>
                </a:cubicBezTo>
                <a:cubicBezTo>
                  <a:pt x="8648" y="5070"/>
                  <a:pt x="8861" y="5155"/>
                  <a:pt x="9032" y="5240"/>
                </a:cubicBezTo>
                <a:cubicBezTo>
                  <a:pt x="9287" y="5368"/>
                  <a:pt x="9500" y="5496"/>
                  <a:pt x="9671" y="5666"/>
                </a:cubicBezTo>
                <a:cubicBezTo>
                  <a:pt x="9884" y="5879"/>
                  <a:pt x="10097" y="6092"/>
                  <a:pt x="10225" y="6305"/>
                </a:cubicBezTo>
                <a:cubicBezTo>
                  <a:pt x="10523" y="6731"/>
                  <a:pt x="10693" y="7157"/>
                  <a:pt x="10736" y="7668"/>
                </a:cubicBezTo>
                <a:cubicBezTo>
                  <a:pt x="10778" y="7924"/>
                  <a:pt x="10778" y="8179"/>
                  <a:pt x="10736" y="8478"/>
                </a:cubicBezTo>
                <a:cubicBezTo>
                  <a:pt x="10693" y="8776"/>
                  <a:pt x="10608" y="9074"/>
                  <a:pt x="10480" y="9372"/>
                </a:cubicBezTo>
                <a:cubicBezTo>
                  <a:pt x="10352" y="9585"/>
                  <a:pt x="10225" y="9756"/>
                  <a:pt x="10097" y="9926"/>
                </a:cubicBezTo>
                <a:cubicBezTo>
                  <a:pt x="9926" y="10096"/>
                  <a:pt x="9799" y="10267"/>
                  <a:pt x="9628" y="10394"/>
                </a:cubicBezTo>
                <a:cubicBezTo>
                  <a:pt x="9117" y="10820"/>
                  <a:pt x="8521" y="11033"/>
                  <a:pt x="7882" y="11076"/>
                </a:cubicBezTo>
                <a:lnTo>
                  <a:pt x="7370" y="11076"/>
                </a:lnTo>
                <a:cubicBezTo>
                  <a:pt x="6689" y="11033"/>
                  <a:pt x="6007" y="10735"/>
                  <a:pt x="5539" y="10224"/>
                </a:cubicBezTo>
                <a:cubicBezTo>
                  <a:pt x="5411" y="10096"/>
                  <a:pt x="5326" y="9969"/>
                  <a:pt x="5198" y="9841"/>
                </a:cubicBezTo>
                <a:cubicBezTo>
                  <a:pt x="4815" y="9287"/>
                  <a:pt x="4602" y="8605"/>
                  <a:pt x="4602" y="7924"/>
                </a:cubicBezTo>
                <a:cubicBezTo>
                  <a:pt x="4602" y="7753"/>
                  <a:pt x="4644" y="7540"/>
                  <a:pt x="4687" y="7370"/>
                </a:cubicBezTo>
                <a:cubicBezTo>
                  <a:pt x="4729" y="7114"/>
                  <a:pt x="4815" y="6901"/>
                  <a:pt x="4942" y="6646"/>
                </a:cubicBezTo>
                <a:cubicBezTo>
                  <a:pt x="5070" y="6348"/>
                  <a:pt x="5283" y="6049"/>
                  <a:pt x="5581" y="5794"/>
                </a:cubicBezTo>
                <a:cubicBezTo>
                  <a:pt x="5709" y="5623"/>
                  <a:pt x="5880" y="5496"/>
                  <a:pt x="6093" y="5368"/>
                </a:cubicBezTo>
                <a:cubicBezTo>
                  <a:pt x="6561" y="5112"/>
                  <a:pt x="7072" y="4942"/>
                  <a:pt x="7626" y="4942"/>
                </a:cubicBezTo>
                <a:close/>
                <a:moveTo>
                  <a:pt x="6731" y="1"/>
                </a:moveTo>
                <a:lnTo>
                  <a:pt x="3920" y="938"/>
                </a:lnTo>
                <a:lnTo>
                  <a:pt x="4474" y="2684"/>
                </a:lnTo>
                <a:cubicBezTo>
                  <a:pt x="3963" y="2982"/>
                  <a:pt x="3494" y="3366"/>
                  <a:pt x="3068" y="3834"/>
                </a:cubicBezTo>
                <a:lnTo>
                  <a:pt x="1534" y="3068"/>
                </a:lnTo>
                <a:lnTo>
                  <a:pt x="214" y="5709"/>
                </a:lnTo>
                <a:lnTo>
                  <a:pt x="1662" y="6433"/>
                </a:lnTo>
                <a:cubicBezTo>
                  <a:pt x="1534" y="7072"/>
                  <a:pt x="1449" y="7753"/>
                  <a:pt x="1492" y="8392"/>
                </a:cubicBezTo>
                <a:lnTo>
                  <a:pt x="1" y="8904"/>
                </a:lnTo>
                <a:lnTo>
                  <a:pt x="938" y="11758"/>
                </a:lnTo>
                <a:lnTo>
                  <a:pt x="2429" y="11246"/>
                </a:lnTo>
                <a:cubicBezTo>
                  <a:pt x="2770" y="11800"/>
                  <a:pt x="3196" y="12311"/>
                  <a:pt x="3750" y="12737"/>
                </a:cubicBezTo>
                <a:lnTo>
                  <a:pt x="3068" y="14143"/>
                </a:lnTo>
                <a:lnTo>
                  <a:pt x="5709" y="15464"/>
                </a:lnTo>
                <a:lnTo>
                  <a:pt x="6433" y="14015"/>
                </a:lnTo>
                <a:cubicBezTo>
                  <a:pt x="6859" y="14129"/>
                  <a:pt x="7285" y="14167"/>
                  <a:pt x="7724" y="14167"/>
                </a:cubicBezTo>
                <a:cubicBezTo>
                  <a:pt x="7943" y="14167"/>
                  <a:pt x="8166" y="14157"/>
                  <a:pt x="8393" y="14143"/>
                </a:cubicBezTo>
                <a:lnTo>
                  <a:pt x="8904" y="15677"/>
                </a:lnTo>
                <a:lnTo>
                  <a:pt x="11715" y="14697"/>
                </a:lnTo>
                <a:lnTo>
                  <a:pt x="11204" y="13121"/>
                </a:lnTo>
                <a:cubicBezTo>
                  <a:pt x="11715" y="12737"/>
                  <a:pt x="12184" y="12311"/>
                  <a:pt x="12567" y="11843"/>
                </a:cubicBezTo>
                <a:lnTo>
                  <a:pt x="14101" y="12610"/>
                </a:lnTo>
                <a:lnTo>
                  <a:pt x="15422" y="9926"/>
                </a:lnTo>
                <a:lnTo>
                  <a:pt x="13760" y="9117"/>
                </a:lnTo>
                <a:cubicBezTo>
                  <a:pt x="13845" y="8520"/>
                  <a:pt x="13888" y="7966"/>
                  <a:pt x="13845" y="7370"/>
                </a:cubicBezTo>
                <a:lnTo>
                  <a:pt x="15635" y="6774"/>
                </a:lnTo>
                <a:lnTo>
                  <a:pt x="14697" y="3920"/>
                </a:lnTo>
                <a:lnTo>
                  <a:pt x="12866" y="4559"/>
                </a:lnTo>
                <a:cubicBezTo>
                  <a:pt x="12525" y="4090"/>
                  <a:pt x="12141" y="3664"/>
                  <a:pt x="11715" y="3323"/>
                </a:cubicBezTo>
                <a:lnTo>
                  <a:pt x="12610" y="1534"/>
                </a:lnTo>
                <a:lnTo>
                  <a:pt x="9926" y="214"/>
                </a:lnTo>
                <a:lnTo>
                  <a:pt x="9074" y="1960"/>
                </a:lnTo>
                <a:cubicBezTo>
                  <a:pt x="8521" y="1832"/>
                  <a:pt x="7924" y="1790"/>
                  <a:pt x="7370" y="1790"/>
                </a:cubicBezTo>
                <a:lnTo>
                  <a:pt x="6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-3173578">
            <a:off x="3032075" y="862878"/>
            <a:ext cx="501903" cy="500527"/>
          </a:xfrm>
          <a:custGeom>
            <a:avLst/>
            <a:gdLst/>
            <a:ahLst/>
            <a:cxnLst/>
            <a:rect l="l" t="t" r="r" b="b"/>
            <a:pathLst>
              <a:path w="15677" h="15634" extrusionOk="0">
                <a:moveTo>
                  <a:pt x="7625" y="4899"/>
                </a:moveTo>
                <a:cubicBezTo>
                  <a:pt x="7924" y="4899"/>
                  <a:pt x="8179" y="4942"/>
                  <a:pt x="8435" y="4984"/>
                </a:cubicBezTo>
                <a:cubicBezTo>
                  <a:pt x="8648" y="5070"/>
                  <a:pt x="8861" y="5112"/>
                  <a:pt x="9074" y="5240"/>
                </a:cubicBezTo>
                <a:cubicBezTo>
                  <a:pt x="9287" y="5325"/>
                  <a:pt x="9500" y="5496"/>
                  <a:pt x="9713" y="5666"/>
                </a:cubicBezTo>
                <a:cubicBezTo>
                  <a:pt x="10309" y="6177"/>
                  <a:pt x="10650" y="6859"/>
                  <a:pt x="10778" y="7625"/>
                </a:cubicBezTo>
                <a:cubicBezTo>
                  <a:pt x="10778" y="7881"/>
                  <a:pt x="10778" y="8179"/>
                  <a:pt x="10778" y="8435"/>
                </a:cubicBezTo>
                <a:cubicBezTo>
                  <a:pt x="10735" y="8776"/>
                  <a:pt x="10650" y="9074"/>
                  <a:pt x="10480" y="9372"/>
                </a:cubicBezTo>
                <a:cubicBezTo>
                  <a:pt x="10394" y="9542"/>
                  <a:pt x="10267" y="9713"/>
                  <a:pt x="10139" y="9883"/>
                </a:cubicBezTo>
                <a:lnTo>
                  <a:pt x="10096" y="9926"/>
                </a:lnTo>
                <a:cubicBezTo>
                  <a:pt x="9968" y="10096"/>
                  <a:pt x="9798" y="10224"/>
                  <a:pt x="9628" y="10394"/>
                </a:cubicBezTo>
                <a:cubicBezTo>
                  <a:pt x="9159" y="10778"/>
                  <a:pt x="8520" y="11033"/>
                  <a:pt x="7924" y="11076"/>
                </a:cubicBezTo>
                <a:lnTo>
                  <a:pt x="7370" y="11076"/>
                </a:lnTo>
                <a:cubicBezTo>
                  <a:pt x="7029" y="11033"/>
                  <a:pt x="6688" y="10906"/>
                  <a:pt x="6348" y="10778"/>
                </a:cubicBezTo>
                <a:cubicBezTo>
                  <a:pt x="6049" y="10607"/>
                  <a:pt x="5794" y="10437"/>
                  <a:pt x="5581" y="10181"/>
                </a:cubicBezTo>
                <a:cubicBezTo>
                  <a:pt x="5453" y="10096"/>
                  <a:pt x="5325" y="9968"/>
                  <a:pt x="5240" y="9798"/>
                </a:cubicBezTo>
                <a:cubicBezTo>
                  <a:pt x="4814" y="9287"/>
                  <a:pt x="4601" y="8605"/>
                  <a:pt x="4644" y="7924"/>
                </a:cubicBezTo>
                <a:cubicBezTo>
                  <a:pt x="4644" y="7711"/>
                  <a:pt x="4644" y="7540"/>
                  <a:pt x="4686" y="7370"/>
                </a:cubicBezTo>
                <a:cubicBezTo>
                  <a:pt x="4771" y="7114"/>
                  <a:pt x="4857" y="6859"/>
                  <a:pt x="4942" y="6646"/>
                </a:cubicBezTo>
                <a:cubicBezTo>
                  <a:pt x="5112" y="6305"/>
                  <a:pt x="5325" y="6007"/>
                  <a:pt x="5581" y="5751"/>
                </a:cubicBezTo>
                <a:cubicBezTo>
                  <a:pt x="5751" y="5623"/>
                  <a:pt x="5922" y="5453"/>
                  <a:pt x="6135" y="5325"/>
                </a:cubicBezTo>
                <a:cubicBezTo>
                  <a:pt x="6560" y="5070"/>
                  <a:pt x="7114" y="4942"/>
                  <a:pt x="7625" y="4899"/>
                </a:cubicBezTo>
                <a:close/>
                <a:moveTo>
                  <a:pt x="6731" y="0"/>
                </a:moveTo>
                <a:lnTo>
                  <a:pt x="3919" y="938"/>
                </a:lnTo>
                <a:lnTo>
                  <a:pt x="4516" y="2641"/>
                </a:lnTo>
                <a:cubicBezTo>
                  <a:pt x="4005" y="2982"/>
                  <a:pt x="3493" y="3366"/>
                  <a:pt x="3110" y="3834"/>
                </a:cubicBezTo>
                <a:lnTo>
                  <a:pt x="1534" y="3067"/>
                </a:lnTo>
                <a:lnTo>
                  <a:pt x="213" y="5709"/>
                </a:lnTo>
                <a:lnTo>
                  <a:pt x="1704" y="6433"/>
                </a:lnTo>
                <a:cubicBezTo>
                  <a:pt x="1534" y="7072"/>
                  <a:pt x="1491" y="7711"/>
                  <a:pt x="1534" y="8392"/>
                </a:cubicBezTo>
                <a:lnTo>
                  <a:pt x="0" y="8903"/>
                </a:lnTo>
                <a:lnTo>
                  <a:pt x="980" y="11715"/>
                </a:lnTo>
                <a:lnTo>
                  <a:pt x="2428" y="11246"/>
                </a:lnTo>
                <a:cubicBezTo>
                  <a:pt x="2769" y="11800"/>
                  <a:pt x="3238" y="12311"/>
                  <a:pt x="3749" y="12737"/>
                </a:cubicBezTo>
                <a:lnTo>
                  <a:pt x="3067" y="14100"/>
                </a:lnTo>
                <a:lnTo>
                  <a:pt x="5709" y="15421"/>
                </a:lnTo>
                <a:lnTo>
                  <a:pt x="6433" y="14015"/>
                </a:lnTo>
                <a:cubicBezTo>
                  <a:pt x="6845" y="14098"/>
                  <a:pt x="7258" y="14145"/>
                  <a:pt x="7682" y="14145"/>
                </a:cubicBezTo>
                <a:cubicBezTo>
                  <a:pt x="7915" y="14145"/>
                  <a:pt x="8151" y="14131"/>
                  <a:pt x="8392" y="14100"/>
                </a:cubicBezTo>
                <a:lnTo>
                  <a:pt x="8903" y="15634"/>
                </a:lnTo>
                <a:lnTo>
                  <a:pt x="11758" y="14697"/>
                </a:lnTo>
                <a:lnTo>
                  <a:pt x="11204" y="13078"/>
                </a:lnTo>
                <a:cubicBezTo>
                  <a:pt x="11715" y="12737"/>
                  <a:pt x="12183" y="12311"/>
                  <a:pt x="12567" y="11800"/>
                </a:cubicBezTo>
                <a:lnTo>
                  <a:pt x="14143" y="12567"/>
                </a:lnTo>
                <a:lnTo>
                  <a:pt x="15464" y="9926"/>
                </a:lnTo>
                <a:lnTo>
                  <a:pt x="13760" y="9074"/>
                </a:lnTo>
                <a:cubicBezTo>
                  <a:pt x="13887" y="8520"/>
                  <a:pt x="13887" y="7924"/>
                  <a:pt x="13845" y="7327"/>
                </a:cubicBezTo>
                <a:lnTo>
                  <a:pt x="15677" y="6731"/>
                </a:lnTo>
                <a:lnTo>
                  <a:pt x="14697" y="3919"/>
                </a:lnTo>
                <a:lnTo>
                  <a:pt x="12865" y="4558"/>
                </a:lnTo>
                <a:cubicBezTo>
                  <a:pt x="12524" y="4090"/>
                  <a:pt x="12183" y="3664"/>
                  <a:pt x="11758" y="3280"/>
                </a:cubicBezTo>
                <a:lnTo>
                  <a:pt x="12609" y="1534"/>
                </a:lnTo>
                <a:lnTo>
                  <a:pt x="9926" y="213"/>
                </a:lnTo>
                <a:lnTo>
                  <a:pt x="9074" y="1917"/>
                </a:lnTo>
                <a:cubicBezTo>
                  <a:pt x="8658" y="1821"/>
                  <a:pt x="8219" y="1774"/>
                  <a:pt x="7792" y="1774"/>
                </a:cubicBezTo>
                <a:cubicBezTo>
                  <a:pt x="7649" y="1774"/>
                  <a:pt x="7508" y="1779"/>
                  <a:pt x="7370" y="1789"/>
                </a:cubicBezTo>
                <a:lnTo>
                  <a:pt x="67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8" name="Google Shape;378;p25"/>
          <p:cNvSpPr/>
          <p:nvPr/>
        </p:nvSpPr>
        <p:spPr>
          <a:xfrm>
            <a:off x="6406139" y="80415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79" name="Google Shape;379;p25"/>
          <p:cNvSpPr/>
          <p:nvPr/>
        </p:nvSpPr>
        <p:spPr>
          <a:xfrm>
            <a:off x="6828947" y="804152"/>
            <a:ext cx="1568883" cy="59329"/>
          </a:xfrm>
          <a:custGeom>
            <a:avLst/>
            <a:gdLst/>
            <a:ahLst/>
            <a:cxnLst/>
            <a:rect l="l" t="t" r="r" b="b"/>
            <a:pathLst>
              <a:path w="34932" h="1321" extrusionOk="0">
                <a:moveTo>
                  <a:pt x="0" y="0"/>
                </a:moveTo>
                <a:lnTo>
                  <a:pt x="0" y="1321"/>
                </a:lnTo>
                <a:lnTo>
                  <a:pt x="34931" y="1321"/>
                </a:lnTo>
                <a:lnTo>
                  <a:pt x="349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0" name="Google Shape;380;p25"/>
          <p:cNvSpPr/>
          <p:nvPr/>
        </p:nvSpPr>
        <p:spPr>
          <a:xfrm>
            <a:off x="6406139" y="983982"/>
            <a:ext cx="267858" cy="61261"/>
          </a:xfrm>
          <a:custGeom>
            <a:avLst/>
            <a:gdLst/>
            <a:ahLst/>
            <a:cxnLst/>
            <a:rect l="l" t="t" r="r" b="b"/>
            <a:pathLst>
              <a:path w="5964" h="1364" extrusionOk="0">
                <a:moveTo>
                  <a:pt x="0" y="0"/>
                </a:moveTo>
                <a:lnTo>
                  <a:pt x="0" y="1364"/>
                </a:lnTo>
                <a:lnTo>
                  <a:pt x="5964" y="1364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1" name="Google Shape;381;p25"/>
          <p:cNvSpPr/>
          <p:nvPr/>
        </p:nvSpPr>
        <p:spPr>
          <a:xfrm>
            <a:off x="6828947" y="983982"/>
            <a:ext cx="1568883" cy="61261"/>
          </a:xfrm>
          <a:custGeom>
            <a:avLst/>
            <a:gdLst/>
            <a:ahLst/>
            <a:cxnLst/>
            <a:rect l="l" t="t" r="r" b="b"/>
            <a:pathLst>
              <a:path w="34932" h="1364" extrusionOk="0">
                <a:moveTo>
                  <a:pt x="0" y="0"/>
                </a:moveTo>
                <a:lnTo>
                  <a:pt x="0" y="1364"/>
                </a:lnTo>
                <a:lnTo>
                  <a:pt x="34931" y="1364"/>
                </a:lnTo>
                <a:lnTo>
                  <a:pt x="349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2" name="Google Shape;382;p25"/>
          <p:cNvSpPr/>
          <p:nvPr/>
        </p:nvSpPr>
        <p:spPr>
          <a:xfrm>
            <a:off x="6406139" y="1165742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6828947" y="1165742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4" name="Google Shape;384;p25"/>
          <p:cNvSpPr/>
          <p:nvPr/>
        </p:nvSpPr>
        <p:spPr>
          <a:xfrm>
            <a:off x="6406139" y="1347503"/>
            <a:ext cx="267858" cy="59329"/>
          </a:xfrm>
          <a:custGeom>
            <a:avLst/>
            <a:gdLst/>
            <a:ahLst/>
            <a:cxnLst/>
            <a:rect l="l" t="t" r="r" b="b"/>
            <a:pathLst>
              <a:path w="5964" h="1321" extrusionOk="0">
                <a:moveTo>
                  <a:pt x="0" y="0"/>
                </a:moveTo>
                <a:lnTo>
                  <a:pt x="0" y="1321"/>
                </a:lnTo>
                <a:lnTo>
                  <a:pt x="5964" y="1321"/>
                </a:lnTo>
                <a:lnTo>
                  <a:pt x="596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6828947" y="1347503"/>
            <a:ext cx="991084" cy="59329"/>
          </a:xfrm>
          <a:custGeom>
            <a:avLst/>
            <a:gdLst/>
            <a:ahLst/>
            <a:cxnLst/>
            <a:rect l="l" t="t" r="r" b="b"/>
            <a:pathLst>
              <a:path w="22067" h="1321" extrusionOk="0">
                <a:moveTo>
                  <a:pt x="0" y="0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6" name="Google Shape;386;p25"/>
          <p:cNvSpPr/>
          <p:nvPr/>
        </p:nvSpPr>
        <p:spPr>
          <a:xfrm>
            <a:off x="6101900" y="869185"/>
            <a:ext cx="141654" cy="552963"/>
          </a:xfrm>
          <a:custGeom>
            <a:avLst/>
            <a:gdLst/>
            <a:ahLst/>
            <a:cxnLst/>
            <a:rect l="l" t="t" r="r" b="b"/>
            <a:pathLst>
              <a:path w="3154" h="12312" fill="none" extrusionOk="0">
                <a:moveTo>
                  <a:pt x="3153" y="12311"/>
                </a:moveTo>
                <a:lnTo>
                  <a:pt x="1" y="12311"/>
                </a:lnTo>
                <a:lnTo>
                  <a:pt x="1" y="0"/>
                </a:lnTo>
                <a:lnTo>
                  <a:pt x="3068" y="0"/>
                </a:lnTo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7" name="Google Shape;387;p25"/>
          <p:cNvSpPr/>
          <p:nvPr/>
        </p:nvSpPr>
        <p:spPr>
          <a:xfrm>
            <a:off x="523596" y="911573"/>
            <a:ext cx="1335660" cy="80014"/>
          </a:xfrm>
          <a:custGeom>
            <a:avLst/>
            <a:gdLst/>
            <a:ahLst/>
            <a:cxnLst/>
            <a:rect l="l" t="t" r="r" b="b"/>
            <a:pathLst>
              <a:path w="22067" h="1322" extrusionOk="0">
                <a:moveTo>
                  <a:pt x="0" y="1"/>
                </a:moveTo>
                <a:lnTo>
                  <a:pt x="0" y="1321"/>
                </a:lnTo>
                <a:lnTo>
                  <a:pt x="22066" y="1321"/>
                </a:lnTo>
                <a:lnTo>
                  <a:pt x="2206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523596" y="1153907"/>
            <a:ext cx="1335660" cy="82617"/>
          </a:xfrm>
          <a:custGeom>
            <a:avLst/>
            <a:gdLst/>
            <a:ahLst/>
            <a:cxnLst/>
            <a:rect l="l" t="t" r="r" b="b"/>
            <a:pathLst>
              <a:path w="22067" h="1365" extrusionOk="0">
                <a:moveTo>
                  <a:pt x="0" y="1"/>
                </a:moveTo>
                <a:lnTo>
                  <a:pt x="0" y="1364"/>
                </a:lnTo>
                <a:lnTo>
                  <a:pt x="22066" y="1364"/>
                </a:lnTo>
                <a:lnTo>
                  <a:pt x="220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9" name="Google Shape;389;p25"/>
          <p:cNvSpPr/>
          <p:nvPr/>
        </p:nvSpPr>
        <p:spPr>
          <a:xfrm>
            <a:off x="6580967" y="2995135"/>
            <a:ext cx="1929800" cy="381875"/>
          </a:xfrm>
          <a:custGeom>
            <a:avLst/>
            <a:gdLst/>
            <a:ahLst/>
            <a:cxnLst/>
            <a:rect l="l" t="t" r="r" b="b"/>
            <a:pathLst>
              <a:path w="60278" h="11928" fill="none" extrusionOk="0">
                <a:moveTo>
                  <a:pt x="0" y="0"/>
                </a:moveTo>
                <a:lnTo>
                  <a:pt x="60277" y="0"/>
                </a:lnTo>
                <a:lnTo>
                  <a:pt x="60277" y="11928"/>
                </a:lnTo>
                <a:lnTo>
                  <a:pt x="0" y="11928"/>
                </a:lnTo>
                <a:close/>
              </a:path>
            </a:pathLst>
          </a:custGeom>
          <a:solidFill>
            <a:schemeClr val="accent1"/>
          </a:solidFill>
          <a:ln w="13850" cap="flat" cmpd="sng">
            <a:solidFill>
              <a:schemeClr val="accent1"/>
            </a:solidFill>
            <a:prstDash val="solid"/>
            <a:miter lim="42598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 txBox="1">
            <a:spLocks noGrp="1"/>
          </p:cNvSpPr>
          <p:nvPr>
            <p:ph type="subTitle" idx="1"/>
          </p:nvPr>
        </p:nvSpPr>
        <p:spPr>
          <a:xfrm>
            <a:off x="2843245" y="185695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i="1" dirty="0" smtClean="0">
                <a:solidFill>
                  <a:srgbClr val="161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</a:t>
            </a:r>
            <a:endParaRPr lang="es" sz="4400" i="1" dirty="0">
              <a:solidFill>
                <a:srgbClr val="1612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i="1" dirty="0" smtClean="0">
                <a:solidFill>
                  <a:srgbClr val="1612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listening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724794" y="2283230"/>
            <a:ext cx="4693431" cy="6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2666" y="1753022"/>
            <a:ext cx="5804349" cy="606600"/>
          </a:xfrm>
        </p:spPr>
        <p:txBody>
          <a:bodyPr/>
          <a:lstStyle/>
          <a:p>
            <a:r>
              <a:rPr lang="en-US" sz="2400" dirty="0" smtClean="0"/>
              <a:t>1. </a:t>
            </a:r>
            <a:r>
              <a:rPr lang="en-US" sz="2400" dirty="0"/>
              <a:t>TỔNG QUAN VỀ </a:t>
            </a:r>
            <a:r>
              <a:rPr lang="en-US" sz="2400" dirty="0" smtClean="0"/>
              <a:t>LARAVEL</a:t>
            </a:r>
            <a:endParaRPr lang="en-US" sz="2400" dirty="0"/>
          </a:p>
        </p:txBody>
      </p:sp>
      <p:sp>
        <p:nvSpPr>
          <p:cNvPr id="35" name="Google Shape;415;p26"/>
          <p:cNvSpPr/>
          <p:nvPr/>
        </p:nvSpPr>
        <p:spPr>
          <a:xfrm>
            <a:off x="1006472" y="1189654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416;p26"/>
          <p:cNvSpPr/>
          <p:nvPr/>
        </p:nvSpPr>
        <p:spPr>
          <a:xfrm>
            <a:off x="1134834" y="1321811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37" name="Google Shape;417;p26"/>
          <p:cNvSpPr/>
          <p:nvPr/>
        </p:nvSpPr>
        <p:spPr>
          <a:xfrm>
            <a:off x="765646" y="2916759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8" name="Google Shape;418;p26"/>
          <p:cNvSpPr/>
          <p:nvPr/>
        </p:nvSpPr>
        <p:spPr>
          <a:xfrm>
            <a:off x="1134834" y="1321811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19;p26"/>
          <p:cNvSpPr/>
          <p:nvPr/>
        </p:nvSpPr>
        <p:spPr>
          <a:xfrm>
            <a:off x="1273351" y="1522612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20;p26"/>
          <p:cNvSpPr/>
          <p:nvPr/>
        </p:nvSpPr>
        <p:spPr>
          <a:xfrm>
            <a:off x="1350875" y="1614117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21;p26"/>
          <p:cNvSpPr/>
          <p:nvPr/>
        </p:nvSpPr>
        <p:spPr>
          <a:xfrm>
            <a:off x="1630461" y="2315631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2;p26"/>
          <p:cNvSpPr/>
          <p:nvPr/>
        </p:nvSpPr>
        <p:spPr>
          <a:xfrm>
            <a:off x="1690194" y="2390605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" name="Google Shape;423;p26"/>
          <p:cNvSpPr/>
          <p:nvPr/>
        </p:nvSpPr>
        <p:spPr>
          <a:xfrm>
            <a:off x="1690194" y="2491005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4" name="Google Shape;424;p26"/>
          <p:cNvSpPr/>
          <p:nvPr/>
        </p:nvSpPr>
        <p:spPr>
          <a:xfrm>
            <a:off x="1310208" y="2315631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25;p26"/>
          <p:cNvSpPr/>
          <p:nvPr/>
        </p:nvSpPr>
        <p:spPr>
          <a:xfrm>
            <a:off x="1372477" y="2424775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26;p26"/>
          <p:cNvSpPr/>
          <p:nvPr/>
        </p:nvSpPr>
        <p:spPr>
          <a:xfrm>
            <a:off x="1813471" y="2072903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27;p26"/>
          <p:cNvSpPr/>
          <p:nvPr/>
        </p:nvSpPr>
        <p:spPr>
          <a:xfrm>
            <a:off x="1813471" y="1880997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28;p26"/>
          <p:cNvSpPr/>
          <p:nvPr/>
        </p:nvSpPr>
        <p:spPr>
          <a:xfrm>
            <a:off x="2517534" y="1882272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29;p26"/>
          <p:cNvSpPr/>
          <p:nvPr/>
        </p:nvSpPr>
        <p:spPr>
          <a:xfrm>
            <a:off x="2709425" y="1962331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0;p26"/>
          <p:cNvSpPr/>
          <p:nvPr/>
        </p:nvSpPr>
        <p:spPr>
          <a:xfrm>
            <a:off x="2798380" y="1995378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51" name="Google Shape;431;p26"/>
          <p:cNvSpPr/>
          <p:nvPr/>
        </p:nvSpPr>
        <p:spPr>
          <a:xfrm>
            <a:off x="3034763" y="2144066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29" name="Google Shape;112;p20"/>
          <p:cNvSpPr/>
          <p:nvPr/>
        </p:nvSpPr>
        <p:spPr>
          <a:xfrm>
            <a:off x="622762" y="615696"/>
            <a:ext cx="3448945" cy="425922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9789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9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</a:t>
            </a:r>
            <a:r>
              <a:rPr lang="es" dirty="0" smtClean="0"/>
              <a:t>. </a:t>
            </a:r>
            <a:r>
              <a:rPr lang="es" dirty="0" smtClean="0"/>
              <a:t>Laravel là gì?</a:t>
            </a:r>
            <a:endParaRPr dirty="0"/>
          </a:p>
        </p:txBody>
      </p:sp>
      <p:sp>
        <p:nvSpPr>
          <p:cNvPr id="1278" name="Google Shape;1278;p39"/>
          <p:cNvSpPr txBox="1">
            <a:spLocks noGrp="1"/>
          </p:cNvSpPr>
          <p:nvPr>
            <p:ph type="body" idx="1"/>
          </p:nvPr>
        </p:nvSpPr>
        <p:spPr>
          <a:xfrm>
            <a:off x="438841" y="1794007"/>
            <a:ext cx="608090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>
              <a:buNone/>
            </a:pP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Laravel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một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PHP framework,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mã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nguồn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mở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miễn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phí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xây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dựng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nhằm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hỗ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trợ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phát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triển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phần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mềm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ứng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dụng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theo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kiến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trúc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MVC.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Hiện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nay,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Laravel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đang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PHP framework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phổ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biến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nhất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tốt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nhất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.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Vậy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những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do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khiến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Laravel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biết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đến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rộng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rãi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gì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?</a:t>
            </a:r>
          </a:p>
          <a:p>
            <a:pPr marL="165100" indent="0">
              <a:buNone/>
            </a:pP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Những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do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khiến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Laravel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trở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nên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rộng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rãi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:</a:t>
            </a:r>
          </a:p>
          <a:p>
            <a:pPr lvl="0"/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Cú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pháp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dễ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hiểu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–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rõ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ràng</a:t>
            </a:r>
            <a:endParaRPr lang="en-US" sz="1400" dirty="0">
              <a:latin typeface="Roboto Light" panose="020B0604020202020204" charset="0"/>
              <a:ea typeface="Roboto Light" panose="020B0604020202020204" charset="0"/>
            </a:endParaRPr>
          </a:p>
          <a:p>
            <a:pPr lvl="0"/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Hệ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thống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đóng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gói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modular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quản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lý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gói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phụ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thuộc</a:t>
            </a:r>
            <a:endParaRPr lang="en-US" sz="1400" dirty="0">
              <a:latin typeface="Roboto Light" panose="020B0604020202020204" charset="0"/>
              <a:ea typeface="Roboto Light" panose="020B0604020202020204" charset="0"/>
            </a:endParaRPr>
          </a:p>
          <a:p>
            <a:pPr lvl="0"/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cách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khác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nhau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truy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cập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vào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cơ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sở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dữ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liệu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quan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hệ</a:t>
            </a:r>
            <a:endParaRPr lang="en-US" sz="1400" dirty="0">
              <a:latin typeface="Roboto Light" panose="020B0604020202020204" charset="0"/>
              <a:ea typeface="Roboto Light" panose="020B0604020202020204" charset="0"/>
            </a:endParaRPr>
          </a:p>
          <a:p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tiện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ích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khác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nhau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hỗ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trợ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việc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triển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khai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vào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bảo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trì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>
                <a:latin typeface="Roboto Light" panose="020B0604020202020204" charset="0"/>
                <a:ea typeface="Roboto Light" panose="020B0604020202020204" charset="0"/>
              </a:rPr>
              <a:t>ứng</a:t>
            </a:r>
            <a:r>
              <a:rPr lang="en-US" sz="140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400" dirty="0" err="1" smtClean="0">
                <a:latin typeface="Roboto Light" panose="020B0604020202020204" charset="0"/>
                <a:ea typeface="Roboto Light" panose="020B0604020202020204" charset="0"/>
              </a:rPr>
              <a:t>dụng</a:t>
            </a:r>
            <a:endParaRPr lang="en-US" sz="1400" dirty="0" smtClean="0">
              <a:latin typeface="Roboto Light" panose="020B0604020202020204" charset="0"/>
              <a:ea typeface="Roboto Light" panose="020B0604020202020204" charset="0"/>
            </a:endParaRPr>
          </a:p>
          <a:p>
            <a:pPr marL="165100" indent="0" algn="just">
              <a:buNone/>
            </a:pPr>
            <a:endParaRPr lang="en-US" sz="1400" dirty="0">
              <a:latin typeface="Roboto Light" panose="020B0604020202020204" charset="0"/>
              <a:ea typeface="Roboto Light" panose="020B0604020202020204" charset="0"/>
            </a:endParaRPr>
          </a:p>
          <a:p>
            <a:pPr algn="just"/>
            <a:endParaRPr lang="en-US" sz="11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9"/>
          <p:cNvSpPr txBox="1">
            <a:spLocks noGrp="1"/>
          </p:cNvSpPr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/>
              <a:t>B. </a:t>
            </a:r>
            <a:r>
              <a:rPr lang="es" dirty="0" smtClean="0"/>
              <a:t>Giới thiệu về Framework Laravel</a:t>
            </a:r>
            <a:endParaRPr dirty="0"/>
          </a:p>
        </p:txBody>
      </p:sp>
      <p:sp>
        <p:nvSpPr>
          <p:cNvPr id="1278" name="Google Shape;1278;p39"/>
          <p:cNvSpPr txBox="1">
            <a:spLocks noGrp="1"/>
          </p:cNvSpPr>
          <p:nvPr>
            <p:ph type="body" idx="1"/>
          </p:nvPr>
        </p:nvSpPr>
        <p:spPr>
          <a:xfrm>
            <a:off x="528052" y="1908805"/>
            <a:ext cx="564972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indent="0" algn="just">
              <a:buNone/>
            </a:pPr>
            <a:r>
              <a:rPr lang="en-US" sz="1400" dirty="0" err="1"/>
              <a:t>Laravel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1 open source,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framework </a:t>
            </a:r>
            <a:r>
              <a:rPr lang="en-US" sz="1400" dirty="0" err="1"/>
              <a:t>dùng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web application,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kế</a:t>
            </a:r>
            <a:r>
              <a:rPr lang="en-US" sz="1400" dirty="0"/>
              <a:t> </a:t>
            </a:r>
            <a:r>
              <a:rPr lang="en-US" sz="1400" dirty="0" err="1"/>
              <a:t>dựa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MVC (Model, Controller, View), </a:t>
            </a:r>
            <a:r>
              <a:rPr lang="en-US" sz="1400" dirty="0" err="1"/>
              <a:t>toàn</a:t>
            </a:r>
            <a:r>
              <a:rPr lang="en-US" sz="1400" dirty="0"/>
              <a:t> </a:t>
            </a:r>
            <a:r>
              <a:rPr lang="en-US" sz="1400" dirty="0" err="1"/>
              <a:t>bộ</a:t>
            </a:r>
            <a:r>
              <a:rPr lang="en-US" sz="1400" dirty="0"/>
              <a:t> source code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đặt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github</a:t>
            </a:r>
            <a:r>
              <a:rPr lang="en-US" sz="1400" dirty="0"/>
              <a:t>. Theo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qủa</a:t>
            </a:r>
            <a:r>
              <a:rPr lang="en-US" sz="1400" dirty="0"/>
              <a:t> </a:t>
            </a:r>
            <a:r>
              <a:rPr lang="en-US" sz="1400" dirty="0" err="1"/>
              <a:t>khảo</a:t>
            </a:r>
            <a:r>
              <a:rPr lang="en-US" sz="1400" dirty="0"/>
              <a:t> </a:t>
            </a:r>
            <a:r>
              <a:rPr lang="en-US" sz="1400" dirty="0" err="1"/>
              <a:t>sát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Developer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tháng</a:t>
            </a:r>
            <a:r>
              <a:rPr lang="en-US" sz="1400" dirty="0"/>
              <a:t> 12 </a:t>
            </a:r>
            <a:r>
              <a:rPr lang="en-US" sz="1400" dirty="0" err="1"/>
              <a:t>năm</a:t>
            </a:r>
            <a:r>
              <a:rPr lang="en-US" sz="1400" dirty="0"/>
              <a:t> 2013, </a:t>
            </a:r>
            <a:r>
              <a:rPr lang="en-US" sz="1400" dirty="0" err="1"/>
              <a:t>thì</a:t>
            </a:r>
            <a:r>
              <a:rPr lang="en-US" sz="1400" dirty="0"/>
              <a:t> </a:t>
            </a:r>
            <a:r>
              <a:rPr lang="en-US" sz="1400" dirty="0" err="1"/>
              <a:t>Laravel</a:t>
            </a:r>
            <a:r>
              <a:rPr lang="en-US" sz="1400" dirty="0"/>
              <a:t> Framework </a:t>
            </a:r>
            <a:r>
              <a:rPr lang="en-US" sz="1400" dirty="0" err="1"/>
              <a:t>đứng</a:t>
            </a:r>
            <a:r>
              <a:rPr lang="en-US" sz="1400" dirty="0"/>
              <a:t> top 1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những</a:t>
            </a:r>
            <a:r>
              <a:rPr lang="en-US" sz="1400" dirty="0"/>
              <a:t> framework </a:t>
            </a:r>
            <a:r>
              <a:rPr lang="en-US" sz="1400" dirty="0" err="1"/>
              <a:t>phổ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,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Phalcon</a:t>
            </a:r>
            <a:r>
              <a:rPr lang="en-US" sz="1400" dirty="0"/>
              <a:t>, Symfony2, </a:t>
            </a:r>
            <a:r>
              <a:rPr lang="en-US" sz="1400" dirty="0" err="1"/>
              <a:t>CodeIgniter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framework </a:t>
            </a:r>
            <a:r>
              <a:rPr lang="en-US" sz="1400" dirty="0" err="1"/>
              <a:t>khác</a:t>
            </a:r>
            <a:r>
              <a:rPr lang="en-US" sz="1400" dirty="0"/>
              <a:t>. </a:t>
            </a:r>
            <a:r>
              <a:rPr lang="en-US" sz="1400" dirty="0" err="1"/>
              <a:t>Tháng</a:t>
            </a:r>
            <a:r>
              <a:rPr lang="en-US" sz="1400" dirty="0"/>
              <a:t> 8 </a:t>
            </a:r>
            <a:r>
              <a:rPr lang="en-US" sz="1400" dirty="0" err="1"/>
              <a:t>năm</a:t>
            </a:r>
            <a:r>
              <a:rPr lang="en-US" sz="1400" dirty="0"/>
              <a:t> 2014, </a:t>
            </a:r>
            <a:r>
              <a:rPr lang="en-US" sz="1400" dirty="0" err="1"/>
              <a:t>Laravel</a:t>
            </a:r>
            <a:r>
              <a:rPr lang="en-US" sz="1400" dirty="0"/>
              <a:t> Framework </a:t>
            </a:r>
            <a:r>
              <a:rPr lang="en-US" sz="1400" dirty="0" err="1"/>
              <a:t>được</a:t>
            </a:r>
            <a:r>
              <a:rPr lang="en-US" sz="1400" dirty="0"/>
              <a:t> </a:t>
            </a:r>
            <a:r>
              <a:rPr lang="en-US" sz="1400" dirty="0" err="1"/>
              <a:t>xem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một</a:t>
            </a:r>
            <a:r>
              <a:rPr lang="en-US" sz="1400" dirty="0"/>
              <a:t> </a:t>
            </a:r>
            <a:r>
              <a:rPr lang="en-US" sz="1400" dirty="0" err="1"/>
              <a:t>dự</a:t>
            </a:r>
            <a:r>
              <a:rPr lang="en-US" sz="1400" dirty="0"/>
              <a:t> </a:t>
            </a:r>
            <a:r>
              <a:rPr lang="en-US" sz="1400" dirty="0" err="1"/>
              <a:t>án</a:t>
            </a:r>
            <a:r>
              <a:rPr lang="en-US" sz="1400" dirty="0"/>
              <a:t> PHP </a:t>
            </a:r>
            <a:r>
              <a:rPr lang="en-US" sz="1400" dirty="0" err="1"/>
              <a:t>phổ</a:t>
            </a:r>
            <a:r>
              <a:rPr lang="en-US" sz="1400" dirty="0"/>
              <a:t> </a:t>
            </a:r>
            <a:r>
              <a:rPr lang="en-US" sz="1400" dirty="0" err="1"/>
              <a:t>biến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 </a:t>
            </a:r>
            <a:r>
              <a:rPr lang="en-US" sz="1400" dirty="0" err="1"/>
              <a:t>trên</a:t>
            </a:r>
            <a:r>
              <a:rPr lang="en-US" sz="1400" dirty="0"/>
              <a:t> </a:t>
            </a:r>
            <a:r>
              <a:rPr lang="en-US" sz="1400" dirty="0" err="1"/>
              <a:t>Github</a:t>
            </a:r>
            <a:endParaRPr lang="en-US" sz="1400" b="1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89390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2"/>
          <p:cNvCxnSpPr/>
          <p:nvPr/>
        </p:nvCxnSpPr>
        <p:spPr>
          <a:xfrm>
            <a:off x="4724794" y="2283230"/>
            <a:ext cx="4693431" cy="6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92667" y="1753022"/>
            <a:ext cx="4619184" cy="606600"/>
          </a:xfrm>
        </p:spPr>
        <p:txBody>
          <a:bodyPr/>
          <a:lstStyle/>
          <a:p>
            <a:r>
              <a:rPr lang="en-US" sz="2400" dirty="0"/>
              <a:t>2</a:t>
            </a:r>
            <a:r>
              <a:rPr lang="en-US" sz="2400" dirty="0" smtClean="0"/>
              <a:t>. </a:t>
            </a:r>
            <a:r>
              <a:rPr lang="en-US" sz="2400" dirty="0" smtClean="0"/>
              <a:t>PHÂN TÍCH THIẾT KẾ</a:t>
            </a:r>
            <a:endParaRPr lang="en-US" sz="2400" dirty="0"/>
          </a:p>
        </p:txBody>
      </p:sp>
      <p:sp>
        <p:nvSpPr>
          <p:cNvPr id="22" name="Google Shape;455;p27"/>
          <p:cNvSpPr/>
          <p:nvPr/>
        </p:nvSpPr>
        <p:spPr>
          <a:xfrm>
            <a:off x="2329854" y="2774458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6;p27"/>
          <p:cNvSpPr/>
          <p:nvPr/>
        </p:nvSpPr>
        <p:spPr>
          <a:xfrm>
            <a:off x="2187271" y="3278998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57;p27"/>
          <p:cNvSpPr/>
          <p:nvPr/>
        </p:nvSpPr>
        <p:spPr>
          <a:xfrm>
            <a:off x="1097308" y="882487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58;p27"/>
          <p:cNvSpPr/>
          <p:nvPr/>
        </p:nvSpPr>
        <p:spPr>
          <a:xfrm>
            <a:off x="1178201" y="964740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59;p27"/>
          <p:cNvSpPr/>
          <p:nvPr/>
        </p:nvSpPr>
        <p:spPr>
          <a:xfrm>
            <a:off x="1097308" y="2697693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60;p27"/>
          <p:cNvSpPr/>
          <p:nvPr/>
        </p:nvSpPr>
        <p:spPr>
          <a:xfrm>
            <a:off x="1178201" y="964740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61;p27"/>
          <p:cNvSpPr/>
          <p:nvPr/>
        </p:nvSpPr>
        <p:spPr>
          <a:xfrm>
            <a:off x="1178201" y="1085383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62;p27"/>
          <p:cNvSpPr/>
          <p:nvPr/>
        </p:nvSpPr>
        <p:spPr>
          <a:xfrm>
            <a:off x="3554159" y="1085383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63;p27"/>
          <p:cNvSpPr/>
          <p:nvPr/>
        </p:nvSpPr>
        <p:spPr>
          <a:xfrm>
            <a:off x="3148335" y="1085383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64;p27"/>
          <p:cNvSpPr/>
          <p:nvPr/>
        </p:nvSpPr>
        <p:spPr>
          <a:xfrm>
            <a:off x="2752113" y="1308857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465;p27"/>
          <p:cNvSpPr/>
          <p:nvPr/>
        </p:nvSpPr>
        <p:spPr>
          <a:xfrm>
            <a:off x="2752113" y="1714679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66;p27"/>
          <p:cNvSpPr/>
          <p:nvPr/>
        </p:nvSpPr>
        <p:spPr>
          <a:xfrm>
            <a:off x="2752113" y="1861373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67;p27"/>
          <p:cNvSpPr/>
          <p:nvPr/>
        </p:nvSpPr>
        <p:spPr>
          <a:xfrm>
            <a:off x="2752113" y="2008068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468;p27"/>
          <p:cNvSpPr/>
          <p:nvPr/>
        </p:nvSpPr>
        <p:spPr>
          <a:xfrm>
            <a:off x="2752113" y="2154763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69;p27"/>
          <p:cNvSpPr/>
          <p:nvPr/>
        </p:nvSpPr>
        <p:spPr>
          <a:xfrm>
            <a:off x="2752113" y="2301472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470;p27"/>
          <p:cNvSpPr/>
          <p:nvPr/>
        </p:nvSpPr>
        <p:spPr>
          <a:xfrm>
            <a:off x="3534971" y="2309698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471;p27"/>
          <p:cNvSpPr/>
          <p:nvPr/>
        </p:nvSpPr>
        <p:spPr>
          <a:xfrm>
            <a:off x="3698117" y="2309698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472;p27"/>
          <p:cNvSpPr/>
          <p:nvPr/>
        </p:nvSpPr>
        <p:spPr>
          <a:xfrm>
            <a:off x="3861263" y="2309698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473;p27"/>
          <p:cNvSpPr/>
          <p:nvPr/>
        </p:nvSpPr>
        <p:spPr>
          <a:xfrm>
            <a:off x="3655615" y="997641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474;p27"/>
          <p:cNvSpPr/>
          <p:nvPr/>
        </p:nvSpPr>
        <p:spPr>
          <a:xfrm>
            <a:off x="3777634" y="997641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75;p27"/>
          <p:cNvSpPr/>
          <p:nvPr/>
        </p:nvSpPr>
        <p:spPr>
          <a:xfrm>
            <a:off x="3899653" y="997641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76;p27"/>
          <p:cNvSpPr/>
          <p:nvPr/>
        </p:nvSpPr>
        <p:spPr>
          <a:xfrm>
            <a:off x="1274168" y="1308857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77;p27"/>
          <p:cNvSpPr/>
          <p:nvPr/>
        </p:nvSpPr>
        <p:spPr>
          <a:xfrm>
            <a:off x="1274168" y="1872351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78;p27"/>
          <p:cNvSpPr/>
          <p:nvPr/>
        </p:nvSpPr>
        <p:spPr>
          <a:xfrm>
            <a:off x="1274168" y="207524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479;p27"/>
          <p:cNvSpPr/>
          <p:nvPr/>
        </p:nvSpPr>
        <p:spPr>
          <a:xfrm>
            <a:off x="1274168" y="2187679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0;p27"/>
          <p:cNvSpPr/>
          <p:nvPr/>
        </p:nvSpPr>
        <p:spPr>
          <a:xfrm>
            <a:off x="1274168" y="2301472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81;p27"/>
          <p:cNvSpPr/>
          <p:nvPr/>
        </p:nvSpPr>
        <p:spPr>
          <a:xfrm>
            <a:off x="1274168" y="241389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482;p27"/>
          <p:cNvSpPr/>
          <p:nvPr/>
        </p:nvSpPr>
        <p:spPr>
          <a:xfrm>
            <a:off x="1874678" y="1308857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483;p27"/>
          <p:cNvSpPr/>
          <p:nvPr/>
        </p:nvSpPr>
        <p:spPr>
          <a:xfrm>
            <a:off x="1874678" y="1872351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484;p27"/>
          <p:cNvSpPr/>
          <p:nvPr/>
        </p:nvSpPr>
        <p:spPr>
          <a:xfrm>
            <a:off x="1874678" y="207524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85;p27"/>
          <p:cNvSpPr/>
          <p:nvPr/>
        </p:nvSpPr>
        <p:spPr>
          <a:xfrm>
            <a:off x="1874678" y="2187679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486;p27"/>
          <p:cNvSpPr/>
          <p:nvPr/>
        </p:nvSpPr>
        <p:spPr>
          <a:xfrm>
            <a:off x="1874678" y="2301472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87;p27"/>
          <p:cNvSpPr/>
          <p:nvPr/>
        </p:nvSpPr>
        <p:spPr>
          <a:xfrm>
            <a:off x="1874678" y="241389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88;p27"/>
          <p:cNvSpPr/>
          <p:nvPr/>
        </p:nvSpPr>
        <p:spPr>
          <a:xfrm>
            <a:off x="670921" y="2300097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89;p27"/>
          <p:cNvSpPr/>
          <p:nvPr/>
        </p:nvSpPr>
        <p:spPr>
          <a:xfrm>
            <a:off x="725762" y="2364463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90;p27"/>
          <p:cNvSpPr/>
          <p:nvPr/>
        </p:nvSpPr>
        <p:spPr>
          <a:xfrm>
            <a:off x="476250" y="3440768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491;p27"/>
          <p:cNvSpPr/>
          <p:nvPr/>
        </p:nvSpPr>
        <p:spPr>
          <a:xfrm>
            <a:off x="1481200" y="3417457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492;p27"/>
          <p:cNvSpPr/>
          <p:nvPr/>
        </p:nvSpPr>
        <p:spPr>
          <a:xfrm>
            <a:off x="476250" y="3440768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93;p27"/>
          <p:cNvSpPr/>
          <p:nvPr/>
        </p:nvSpPr>
        <p:spPr>
          <a:xfrm>
            <a:off x="725762" y="2364463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494;p27"/>
          <p:cNvSpPr/>
          <p:nvPr/>
        </p:nvSpPr>
        <p:spPr>
          <a:xfrm>
            <a:off x="725762" y="2445415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95;p27"/>
          <p:cNvSpPr/>
          <p:nvPr/>
        </p:nvSpPr>
        <p:spPr>
          <a:xfrm>
            <a:off x="2331215" y="2445415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96;p27"/>
          <p:cNvSpPr/>
          <p:nvPr/>
        </p:nvSpPr>
        <p:spPr>
          <a:xfrm>
            <a:off x="2055651" y="2445415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97;p27"/>
          <p:cNvSpPr/>
          <p:nvPr/>
        </p:nvSpPr>
        <p:spPr>
          <a:xfrm>
            <a:off x="1788297" y="2596238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498;p27"/>
          <p:cNvSpPr/>
          <p:nvPr/>
        </p:nvSpPr>
        <p:spPr>
          <a:xfrm>
            <a:off x="1788297" y="2870440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499;p27"/>
          <p:cNvSpPr/>
          <p:nvPr/>
        </p:nvSpPr>
        <p:spPr>
          <a:xfrm>
            <a:off x="1788297" y="2969143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00;p27"/>
          <p:cNvSpPr/>
          <p:nvPr/>
        </p:nvSpPr>
        <p:spPr>
          <a:xfrm>
            <a:off x="1788297" y="3067862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01;p27"/>
          <p:cNvSpPr/>
          <p:nvPr/>
        </p:nvSpPr>
        <p:spPr>
          <a:xfrm>
            <a:off x="1788297" y="3167942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02;p27"/>
          <p:cNvSpPr/>
          <p:nvPr/>
        </p:nvSpPr>
        <p:spPr>
          <a:xfrm>
            <a:off x="1788297" y="3266660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503;p27"/>
          <p:cNvSpPr/>
          <p:nvPr/>
        </p:nvSpPr>
        <p:spPr>
          <a:xfrm>
            <a:off x="2317516" y="3272134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504;p27"/>
          <p:cNvSpPr/>
          <p:nvPr/>
        </p:nvSpPr>
        <p:spPr>
          <a:xfrm>
            <a:off x="2427197" y="3272134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505;p27"/>
          <p:cNvSpPr/>
          <p:nvPr/>
        </p:nvSpPr>
        <p:spPr>
          <a:xfrm>
            <a:off x="2538239" y="3272134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506;p27"/>
          <p:cNvSpPr/>
          <p:nvPr/>
        </p:nvSpPr>
        <p:spPr>
          <a:xfrm>
            <a:off x="2399769" y="2386462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507;p27"/>
          <p:cNvSpPr/>
          <p:nvPr/>
        </p:nvSpPr>
        <p:spPr>
          <a:xfrm>
            <a:off x="2480662" y="2386462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508;p27"/>
          <p:cNvSpPr/>
          <p:nvPr/>
        </p:nvSpPr>
        <p:spPr>
          <a:xfrm>
            <a:off x="2564291" y="2386462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509;p27"/>
          <p:cNvSpPr/>
          <p:nvPr/>
        </p:nvSpPr>
        <p:spPr>
          <a:xfrm>
            <a:off x="790204" y="2596238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510;p27"/>
          <p:cNvSpPr/>
          <p:nvPr/>
        </p:nvSpPr>
        <p:spPr>
          <a:xfrm>
            <a:off x="790204" y="2976008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511;p27"/>
          <p:cNvSpPr/>
          <p:nvPr/>
        </p:nvSpPr>
        <p:spPr>
          <a:xfrm>
            <a:off x="790204" y="3114477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512;p27"/>
          <p:cNvSpPr/>
          <p:nvPr/>
        </p:nvSpPr>
        <p:spPr>
          <a:xfrm>
            <a:off x="790204" y="3189881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513;p27"/>
          <p:cNvSpPr/>
          <p:nvPr/>
        </p:nvSpPr>
        <p:spPr>
          <a:xfrm>
            <a:off x="790204" y="3266660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514;p27"/>
          <p:cNvSpPr/>
          <p:nvPr/>
        </p:nvSpPr>
        <p:spPr>
          <a:xfrm>
            <a:off x="790204" y="3342064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515;p27"/>
          <p:cNvSpPr/>
          <p:nvPr/>
        </p:nvSpPr>
        <p:spPr>
          <a:xfrm>
            <a:off x="1196027" y="2596238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516;p27"/>
          <p:cNvSpPr/>
          <p:nvPr/>
        </p:nvSpPr>
        <p:spPr>
          <a:xfrm>
            <a:off x="1196027" y="2976008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517;p27"/>
          <p:cNvSpPr/>
          <p:nvPr/>
        </p:nvSpPr>
        <p:spPr>
          <a:xfrm>
            <a:off x="1196027" y="3114477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518;p27"/>
          <p:cNvSpPr/>
          <p:nvPr/>
        </p:nvSpPr>
        <p:spPr>
          <a:xfrm>
            <a:off x="1196027" y="3189881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519;p27"/>
          <p:cNvSpPr/>
          <p:nvPr/>
        </p:nvSpPr>
        <p:spPr>
          <a:xfrm>
            <a:off x="1196027" y="3266660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520;p27"/>
          <p:cNvSpPr/>
          <p:nvPr/>
        </p:nvSpPr>
        <p:spPr>
          <a:xfrm>
            <a:off x="1196027" y="3342064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521;p27"/>
          <p:cNvSpPr/>
          <p:nvPr/>
        </p:nvSpPr>
        <p:spPr>
          <a:xfrm>
            <a:off x="2994791" y="2864951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522;p27"/>
          <p:cNvSpPr/>
          <p:nvPr/>
        </p:nvSpPr>
        <p:spPr>
          <a:xfrm>
            <a:off x="3027692" y="2901965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523;p27"/>
          <p:cNvSpPr/>
          <p:nvPr/>
        </p:nvSpPr>
        <p:spPr>
          <a:xfrm>
            <a:off x="4161530" y="3212843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24;p27"/>
          <p:cNvSpPr/>
          <p:nvPr/>
        </p:nvSpPr>
        <p:spPr>
          <a:xfrm>
            <a:off x="3027692" y="2901965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525;p27"/>
          <p:cNvSpPr/>
          <p:nvPr/>
        </p:nvSpPr>
        <p:spPr>
          <a:xfrm>
            <a:off x="3979170" y="2917055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526;p27"/>
          <p:cNvSpPr/>
          <p:nvPr/>
        </p:nvSpPr>
        <p:spPr>
          <a:xfrm>
            <a:off x="4036762" y="2917055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27;p27"/>
          <p:cNvSpPr/>
          <p:nvPr/>
        </p:nvSpPr>
        <p:spPr>
          <a:xfrm>
            <a:off x="4095715" y="2917055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528;p27"/>
          <p:cNvSpPr/>
          <p:nvPr/>
        </p:nvSpPr>
        <p:spPr>
          <a:xfrm>
            <a:off x="3027692" y="2959542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529;p27"/>
          <p:cNvSpPr/>
          <p:nvPr/>
        </p:nvSpPr>
        <p:spPr>
          <a:xfrm>
            <a:off x="3943532" y="2959542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530;p27"/>
          <p:cNvSpPr/>
          <p:nvPr/>
        </p:nvSpPr>
        <p:spPr>
          <a:xfrm>
            <a:off x="3785859" y="2959542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531;p27"/>
          <p:cNvSpPr/>
          <p:nvPr/>
        </p:nvSpPr>
        <p:spPr>
          <a:xfrm>
            <a:off x="3633675" y="3045923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532;p27"/>
          <p:cNvSpPr/>
          <p:nvPr/>
        </p:nvSpPr>
        <p:spPr>
          <a:xfrm>
            <a:off x="3633675" y="3202219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533;p27"/>
          <p:cNvSpPr/>
          <p:nvPr/>
        </p:nvSpPr>
        <p:spPr>
          <a:xfrm>
            <a:off x="3633675" y="3258420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534;p27"/>
          <p:cNvSpPr/>
          <p:nvPr/>
        </p:nvSpPr>
        <p:spPr>
          <a:xfrm>
            <a:off x="3633675" y="3314636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35;p27"/>
          <p:cNvSpPr/>
          <p:nvPr/>
        </p:nvSpPr>
        <p:spPr>
          <a:xfrm>
            <a:off x="3633675" y="3372214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36;p27"/>
          <p:cNvSpPr/>
          <p:nvPr/>
        </p:nvSpPr>
        <p:spPr>
          <a:xfrm>
            <a:off x="3633675" y="3428430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537;p27"/>
          <p:cNvSpPr/>
          <p:nvPr/>
        </p:nvSpPr>
        <p:spPr>
          <a:xfrm>
            <a:off x="3935306" y="3431167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538;p27"/>
          <p:cNvSpPr/>
          <p:nvPr/>
        </p:nvSpPr>
        <p:spPr>
          <a:xfrm>
            <a:off x="3998372" y="3431167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539;p27"/>
          <p:cNvSpPr/>
          <p:nvPr/>
        </p:nvSpPr>
        <p:spPr>
          <a:xfrm>
            <a:off x="4061438" y="3428417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540;p27"/>
          <p:cNvSpPr/>
          <p:nvPr/>
        </p:nvSpPr>
        <p:spPr>
          <a:xfrm>
            <a:off x="3063345" y="3045923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541;p27"/>
          <p:cNvSpPr/>
          <p:nvPr/>
        </p:nvSpPr>
        <p:spPr>
          <a:xfrm>
            <a:off x="3063345" y="3262548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542;p27"/>
          <p:cNvSpPr/>
          <p:nvPr/>
        </p:nvSpPr>
        <p:spPr>
          <a:xfrm>
            <a:off x="3063345" y="3340688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543;p27"/>
          <p:cNvSpPr/>
          <p:nvPr/>
        </p:nvSpPr>
        <p:spPr>
          <a:xfrm>
            <a:off x="3063345" y="338456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544;p27"/>
          <p:cNvSpPr/>
          <p:nvPr/>
        </p:nvSpPr>
        <p:spPr>
          <a:xfrm>
            <a:off x="3063345" y="3428430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545;p27"/>
          <p:cNvSpPr/>
          <p:nvPr/>
        </p:nvSpPr>
        <p:spPr>
          <a:xfrm>
            <a:off x="3063345" y="3470932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546;p27"/>
          <p:cNvSpPr/>
          <p:nvPr/>
        </p:nvSpPr>
        <p:spPr>
          <a:xfrm>
            <a:off x="3295046" y="3045923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547;p27"/>
          <p:cNvSpPr/>
          <p:nvPr/>
        </p:nvSpPr>
        <p:spPr>
          <a:xfrm>
            <a:off x="3295046" y="3262548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548;p27"/>
          <p:cNvSpPr/>
          <p:nvPr/>
        </p:nvSpPr>
        <p:spPr>
          <a:xfrm>
            <a:off x="3295046" y="3340688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549;p27"/>
          <p:cNvSpPr/>
          <p:nvPr/>
        </p:nvSpPr>
        <p:spPr>
          <a:xfrm>
            <a:off x="3295046" y="338456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550;p27"/>
          <p:cNvSpPr/>
          <p:nvPr/>
        </p:nvSpPr>
        <p:spPr>
          <a:xfrm>
            <a:off x="3295046" y="3428430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551;p27"/>
          <p:cNvSpPr/>
          <p:nvPr/>
        </p:nvSpPr>
        <p:spPr>
          <a:xfrm>
            <a:off x="3295046" y="3470932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33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SƠ ĐỒ CHỨC NĂNG</a:t>
            </a:r>
            <a:endParaRPr lang="en-US" dirty="0"/>
          </a:p>
        </p:txBody>
      </p:sp>
      <p:sp>
        <p:nvSpPr>
          <p:cNvPr id="663" name="Google Shape;663;p32"/>
          <p:cNvSpPr/>
          <p:nvPr/>
        </p:nvSpPr>
        <p:spPr>
          <a:xfrm>
            <a:off x="1680117" y="1420307"/>
            <a:ext cx="6319024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 descr="D:\tải xuống\Untitled Diagram.drawi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76" y="1553737"/>
            <a:ext cx="5865541" cy="2661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58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LƯỢT ĐỒ CƠ SỞ DỮ LIỆU</a:t>
            </a:r>
            <a:endParaRPr lang="en-US" dirty="0"/>
          </a:p>
        </p:txBody>
      </p:sp>
      <p:sp>
        <p:nvSpPr>
          <p:cNvPr id="663" name="Google Shape;663;p32"/>
          <p:cNvSpPr/>
          <p:nvPr/>
        </p:nvSpPr>
        <p:spPr>
          <a:xfrm>
            <a:off x="1680117" y="1420307"/>
            <a:ext cx="6319024" cy="348350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4" name="Google Shape;694;p32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71" y="1553738"/>
            <a:ext cx="5917580" cy="266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583</Words>
  <Application>Microsoft Office PowerPoint</Application>
  <PresentationFormat>On-screen Show (16:9)</PresentationFormat>
  <Paragraphs>60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 Light</vt:lpstr>
      <vt:lpstr>Arial</vt:lpstr>
      <vt:lpstr>Bree Serif</vt:lpstr>
      <vt:lpstr>Times New Roman</vt:lpstr>
      <vt:lpstr>Roboto Mono Regular</vt:lpstr>
      <vt:lpstr>Roboto Black</vt:lpstr>
      <vt:lpstr>Didact Gothic</vt:lpstr>
      <vt:lpstr>WEB PROPOSAL</vt:lpstr>
      <vt:lpstr>ĐỒ ÁN  CHUYÊN NGÀNH</vt:lpstr>
      <vt:lpstr>XÂY DỰNG WEBSITE QUẢN LÝ PHÒNG TRỌ</vt:lpstr>
      <vt:lpstr>TỔNG QUAN VỀ LARAVEL</vt:lpstr>
      <vt:lpstr>1. TỔNG QUAN VỀ LARAVEL</vt:lpstr>
      <vt:lpstr>A. Laravel là gì?</vt:lpstr>
      <vt:lpstr>B. Giới thiệu về Framework Laravel</vt:lpstr>
      <vt:lpstr>2. PHÂN TÍCH THIẾT KẾ</vt:lpstr>
      <vt:lpstr>SƠ ĐỒ CHỨC NĂNG</vt:lpstr>
      <vt:lpstr>LƯỢT ĐỒ CƠ SỞ DỮ LIỆU</vt:lpstr>
      <vt:lpstr>SƠ ĐỒ LỚP</vt:lpstr>
      <vt:lpstr>Use case khách hàng</vt:lpstr>
      <vt:lpstr>Use case Admin</vt:lpstr>
      <vt:lpstr>BIỂU ĐỒ HOẠT ĐỘNG</vt:lpstr>
      <vt:lpstr>BIỂU ĐỒ HOẠT ĐỘNG</vt:lpstr>
      <vt:lpstr>BIỂU ĐỒ HOẠT ĐỘNG</vt:lpstr>
      <vt:lpstr>BIỂU ĐỒ HOẠT ĐỘNG</vt:lpstr>
      <vt:lpstr>BIỂU ĐỒ HOẠT ĐỘNG</vt:lpstr>
      <vt:lpstr>BIỂU ĐỒ HOẠT ĐỘNG</vt:lpstr>
      <vt:lpstr>3.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ADMIN</dc:creator>
  <cp:lastModifiedBy>ADMIN</cp:lastModifiedBy>
  <cp:revision>37</cp:revision>
  <dcterms:modified xsi:type="dcterms:W3CDTF">2021-11-29T14:44:44Z</dcterms:modified>
</cp:coreProperties>
</file>